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7" r:id="rId2"/>
    <p:sldId id="308" r:id="rId3"/>
    <p:sldId id="258" r:id="rId4"/>
    <p:sldId id="272" r:id="rId5"/>
    <p:sldId id="259" r:id="rId6"/>
    <p:sldId id="309" r:id="rId7"/>
    <p:sldId id="274" r:id="rId8"/>
    <p:sldId id="275" r:id="rId9"/>
    <p:sldId id="276" r:id="rId10"/>
    <p:sldId id="310" r:id="rId11"/>
    <p:sldId id="278" r:id="rId12"/>
    <p:sldId id="311" r:id="rId13"/>
    <p:sldId id="282" r:id="rId14"/>
    <p:sldId id="281" r:id="rId15"/>
    <p:sldId id="283" r:id="rId16"/>
    <p:sldId id="285" r:id="rId17"/>
    <p:sldId id="286" r:id="rId18"/>
    <p:sldId id="284" r:id="rId19"/>
    <p:sldId id="287" r:id="rId20"/>
    <p:sldId id="288" r:id="rId21"/>
    <p:sldId id="289" r:id="rId22"/>
    <p:sldId id="290" r:id="rId23"/>
    <p:sldId id="291" r:id="rId24"/>
    <p:sldId id="292" r:id="rId25"/>
    <p:sldId id="293" r:id="rId26"/>
    <p:sldId id="294" r:id="rId27"/>
    <p:sldId id="295" r:id="rId28"/>
    <p:sldId id="312" r:id="rId29"/>
    <p:sldId id="313" r:id="rId30"/>
    <p:sldId id="314" r:id="rId31"/>
    <p:sldId id="315" r:id="rId32"/>
    <p:sldId id="316"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271" r:id="rId46"/>
  </p:sldIdLst>
  <p:sldSz cx="11887200" cy="6934200"/>
  <p:notesSz cx="11887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36" autoAdjust="0"/>
  </p:normalViewPr>
  <p:slideViewPr>
    <p:cSldViewPr>
      <p:cViewPr varScale="1">
        <p:scale>
          <a:sx n="47" d="100"/>
          <a:sy n="47" d="100"/>
        </p:scale>
        <p:origin x="1368"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151438" cy="34766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732588" y="0"/>
            <a:ext cx="5151437" cy="347663"/>
          </a:xfrm>
          <a:prstGeom prst="rect">
            <a:avLst/>
          </a:prstGeom>
        </p:spPr>
        <p:txBody>
          <a:bodyPr vert="horz" lIns="91440" tIns="45720" rIns="91440" bIns="45720" rtlCol="0"/>
          <a:lstStyle>
            <a:lvl1pPr algn="r">
              <a:defRPr sz="1200"/>
            </a:lvl1pPr>
          </a:lstStyle>
          <a:p>
            <a:fld id="{0A4CD8F2-E74B-40C0-B369-E5C15C4C4A3B}" type="datetimeFigureOut">
              <a:rPr lang="en-IN" smtClean="0"/>
              <a:t>04-04-2023</a:t>
            </a:fld>
            <a:endParaRPr lang="en-IN"/>
          </a:p>
        </p:txBody>
      </p:sp>
      <p:sp>
        <p:nvSpPr>
          <p:cNvPr id="4" name="Slide Image Placeholder 3"/>
          <p:cNvSpPr>
            <a:spLocks noGrp="1" noRot="1" noChangeAspect="1"/>
          </p:cNvSpPr>
          <p:nvPr>
            <p:ph type="sldImg" idx="2"/>
          </p:nvPr>
        </p:nvSpPr>
        <p:spPr>
          <a:xfrm>
            <a:off x="3938588" y="866775"/>
            <a:ext cx="4010025" cy="233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189038" y="3336925"/>
            <a:ext cx="9509125" cy="27305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86538"/>
            <a:ext cx="5151438" cy="34766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732588" y="6586538"/>
            <a:ext cx="5151437" cy="347662"/>
          </a:xfrm>
          <a:prstGeom prst="rect">
            <a:avLst/>
          </a:prstGeom>
        </p:spPr>
        <p:txBody>
          <a:bodyPr vert="horz" lIns="91440" tIns="45720" rIns="91440" bIns="45720" rtlCol="0" anchor="b"/>
          <a:lstStyle>
            <a:lvl1pPr algn="r">
              <a:defRPr sz="1200"/>
            </a:lvl1pPr>
          </a:lstStyle>
          <a:p>
            <a:fld id="{81C2DF08-24DC-42AD-B407-0478D91AB3B2}" type="slidenum">
              <a:rPr lang="en-IN" smtClean="0"/>
              <a:t>‹#›</a:t>
            </a:fld>
            <a:endParaRPr lang="en-IN"/>
          </a:p>
        </p:txBody>
      </p:sp>
    </p:spTree>
    <p:extLst>
      <p:ext uri="{BB962C8B-B14F-4D97-AF65-F5344CB8AC3E}">
        <p14:creationId xmlns:p14="http://schemas.microsoft.com/office/powerpoint/2010/main" val="165220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https://www.baeldung.com/inversion-control-and-dependency-injection-in-spring</a:t>
            </a:r>
          </a:p>
        </p:txBody>
      </p:sp>
      <p:sp>
        <p:nvSpPr>
          <p:cNvPr id="4" name="Slide Number Placeholder 3"/>
          <p:cNvSpPr>
            <a:spLocks noGrp="1"/>
          </p:cNvSpPr>
          <p:nvPr>
            <p:ph type="sldNum" sz="quarter" idx="5"/>
          </p:nvPr>
        </p:nvSpPr>
        <p:spPr/>
        <p:txBody>
          <a:bodyPr/>
          <a:lstStyle/>
          <a:p>
            <a:fld id="{81C2DF08-24DC-42AD-B407-0478D91AB3B2}" type="slidenum">
              <a:rPr lang="en-IN" smtClean="0"/>
              <a:t>1</a:t>
            </a:fld>
            <a:endParaRPr lang="en-IN"/>
          </a:p>
        </p:txBody>
      </p:sp>
    </p:spTree>
    <p:extLst>
      <p:ext uri="{BB962C8B-B14F-4D97-AF65-F5344CB8AC3E}">
        <p14:creationId xmlns:p14="http://schemas.microsoft.com/office/powerpoint/2010/main" val="1739369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C2DF08-24DC-42AD-B407-0478D91AB3B2}" type="slidenum">
              <a:rPr lang="en-IN" smtClean="0"/>
              <a:t>11</a:t>
            </a:fld>
            <a:endParaRPr lang="en-IN"/>
          </a:p>
        </p:txBody>
      </p:sp>
    </p:spTree>
    <p:extLst>
      <p:ext uri="{BB962C8B-B14F-4D97-AF65-F5344CB8AC3E}">
        <p14:creationId xmlns:p14="http://schemas.microsoft.com/office/powerpoint/2010/main" val="328282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https://www.codeburps.com/post/singleton-pattern</a:t>
            </a:r>
          </a:p>
        </p:txBody>
      </p:sp>
      <p:sp>
        <p:nvSpPr>
          <p:cNvPr id="4" name="Slide Number Placeholder 3"/>
          <p:cNvSpPr>
            <a:spLocks noGrp="1"/>
          </p:cNvSpPr>
          <p:nvPr>
            <p:ph type="sldNum" sz="quarter" idx="5"/>
          </p:nvPr>
        </p:nvSpPr>
        <p:spPr/>
        <p:txBody>
          <a:bodyPr/>
          <a:lstStyle/>
          <a:p>
            <a:fld id="{81C2DF08-24DC-42AD-B407-0478D91AB3B2}" type="slidenum">
              <a:rPr lang="en-IN" smtClean="0"/>
              <a:t>26</a:t>
            </a:fld>
            <a:endParaRPr lang="en-IN"/>
          </a:p>
        </p:txBody>
      </p:sp>
    </p:spTree>
    <p:extLst>
      <p:ext uri="{BB962C8B-B14F-4D97-AF65-F5344CB8AC3E}">
        <p14:creationId xmlns:p14="http://schemas.microsoft.com/office/powerpoint/2010/main" val="40180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C2DF08-24DC-42AD-B407-0478D91AB3B2}" type="slidenum">
              <a:rPr lang="en-IN" smtClean="0"/>
              <a:t>29</a:t>
            </a:fld>
            <a:endParaRPr lang="en-IN"/>
          </a:p>
        </p:txBody>
      </p:sp>
    </p:spTree>
    <p:extLst>
      <p:ext uri="{BB962C8B-B14F-4D97-AF65-F5344CB8AC3E}">
        <p14:creationId xmlns:p14="http://schemas.microsoft.com/office/powerpoint/2010/main" val="2125858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https://howtodoinjava.com/spring-core/spring-bean-life-cycle/</a:t>
            </a:r>
          </a:p>
        </p:txBody>
      </p:sp>
      <p:sp>
        <p:nvSpPr>
          <p:cNvPr id="4" name="Slide Number Placeholder 3"/>
          <p:cNvSpPr>
            <a:spLocks noGrp="1"/>
          </p:cNvSpPr>
          <p:nvPr>
            <p:ph type="sldNum" sz="quarter" idx="5"/>
          </p:nvPr>
        </p:nvSpPr>
        <p:spPr/>
        <p:txBody>
          <a:bodyPr/>
          <a:lstStyle/>
          <a:p>
            <a:fld id="{81C2DF08-24DC-42AD-B407-0478D91AB3B2}" type="slidenum">
              <a:rPr lang="en-IN" smtClean="0"/>
              <a:t>30</a:t>
            </a:fld>
            <a:endParaRPr lang="en-IN"/>
          </a:p>
        </p:txBody>
      </p:sp>
    </p:spTree>
    <p:extLst>
      <p:ext uri="{BB962C8B-B14F-4D97-AF65-F5344CB8AC3E}">
        <p14:creationId xmlns:p14="http://schemas.microsoft.com/office/powerpoint/2010/main" val="231209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https://howtodoinjava.com/spring-core/spring-bean-post-processors/</a:t>
            </a:r>
          </a:p>
        </p:txBody>
      </p:sp>
      <p:sp>
        <p:nvSpPr>
          <p:cNvPr id="4" name="Slide Number Placeholder 3"/>
          <p:cNvSpPr>
            <a:spLocks noGrp="1"/>
          </p:cNvSpPr>
          <p:nvPr>
            <p:ph type="sldNum" sz="quarter" idx="5"/>
          </p:nvPr>
        </p:nvSpPr>
        <p:spPr/>
        <p:txBody>
          <a:bodyPr/>
          <a:lstStyle/>
          <a:p>
            <a:fld id="{81C2DF08-24DC-42AD-B407-0478D91AB3B2}" type="slidenum">
              <a:rPr lang="en-IN" smtClean="0"/>
              <a:t>31</a:t>
            </a:fld>
            <a:endParaRPr lang="en-IN"/>
          </a:p>
        </p:txBody>
      </p:sp>
    </p:spTree>
    <p:extLst>
      <p:ext uri="{BB962C8B-B14F-4D97-AF65-F5344CB8AC3E}">
        <p14:creationId xmlns:p14="http://schemas.microsoft.com/office/powerpoint/2010/main" val="3245158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https://howtodoinjava.com/spring-core/spring-bean-life-cycle/</a:t>
            </a:r>
          </a:p>
        </p:txBody>
      </p:sp>
      <p:sp>
        <p:nvSpPr>
          <p:cNvPr id="4" name="Slide Number Placeholder 3"/>
          <p:cNvSpPr>
            <a:spLocks noGrp="1"/>
          </p:cNvSpPr>
          <p:nvPr>
            <p:ph type="sldNum" sz="quarter" idx="5"/>
          </p:nvPr>
        </p:nvSpPr>
        <p:spPr/>
        <p:txBody>
          <a:bodyPr/>
          <a:lstStyle/>
          <a:p>
            <a:fld id="{81C2DF08-24DC-42AD-B407-0478D91AB3B2}" type="slidenum">
              <a:rPr lang="en-IN" smtClean="0"/>
              <a:t>32</a:t>
            </a:fld>
            <a:endParaRPr lang="en-IN"/>
          </a:p>
        </p:txBody>
      </p:sp>
    </p:spTree>
    <p:extLst>
      <p:ext uri="{BB962C8B-B14F-4D97-AF65-F5344CB8AC3E}">
        <p14:creationId xmlns:p14="http://schemas.microsoft.com/office/powerpoint/2010/main" val="1490084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C2DF08-24DC-42AD-B407-0478D91AB3B2}" type="slidenum">
              <a:rPr lang="en-IN" smtClean="0"/>
              <a:t>35</a:t>
            </a:fld>
            <a:endParaRPr lang="en-IN"/>
          </a:p>
        </p:txBody>
      </p:sp>
    </p:spTree>
    <p:extLst>
      <p:ext uri="{BB962C8B-B14F-4D97-AF65-F5344CB8AC3E}">
        <p14:creationId xmlns:p14="http://schemas.microsoft.com/office/powerpoint/2010/main" val="198624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C2DF08-24DC-42AD-B407-0478D91AB3B2}" type="slidenum">
              <a:rPr lang="en-IN" smtClean="0"/>
              <a:t>43</a:t>
            </a:fld>
            <a:endParaRPr lang="en-IN"/>
          </a:p>
        </p:txBody>
      </p:sp>
    </p:spTree>
    <p:extLst>
      <p:ext uri="{BB962C8B-B14F-4D97-AF65-F5344CB8AC3E}">
        <p14:creationId xmlns:p14="http://schemas.microsoft.com/office/powerpoint/2010/main" val="170289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91540" y="2149602"/>
            <a:ext cx="10104120" cy="145618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783080" y="3883152"/>
            <a:ext cx="8321040" cy="17335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700" b="0" i="0">
                <a:solidFill>
                  <a:srgbClr val="21212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594360" y="1594866"/>
            <a:ext cx="5170932" cy="457657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121908" y="1594866"/>
            <a:ext cx="5170932" cy="457657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7" name="Holder 7"/>
          <p:cNvSpPr>
            <a:spLocks noGrp="1"/>
          </p:cNvSpPr>
          <p:nvPr>
            <p:ph type="sldNum" sz="quarter" idx="7"/>
          </p:nvPr>
        </p:nvSpPr>
        <p:spPr/>
        <p:txBody>
          <a:bodyPr lIns="0" tIns="0" rIns="0" bIns="0"/>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5" name="Holder 5"/>
          <p:cNvSpPr>
            <a:spLocks noGrp="1"/>
          </p:cNvSpPr>
          <p:nvPr>
            <p:ph type="sldNum" sz="quarter" idx="7"/>
          </p:nvPr>
        </p:nvSpPr>
        <p:spPr/>
        <p:txBody>
          <a:bodyPr lIns="0" tIns="0" rIns="0" bIns="0"/>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4" name="Holder 4"/>
          <p:cNvSpPr>
            <a:spLocks noGrp="1"/>
          </p:cNvSpPr>
          <p:nvPr>
            <p:ph type="sldNum" sz="quarter" idx="7"/>
          </p:nvPr>
        </p:nvSpPr>
        <p:spPr/>
        <p:txBody>
          <a:bodyPr lIns="0" tIns="0" rIns="0" bIns="0"/>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1149" y="74930"/>
            <a:ext cx="11264900" cy="560705"/>
          </a:xfrm>
          <a:prstGeom prst="rect">
            <a:avLst/>
          </a:prstGeom>
        </p:spPr>
        <p:txBody>
          <a:bodyPr wrap="square" lIns="0" tIns="0" rIns="0" bIns="0">
            <a:spAutoFit/>
          </a:bodyPr>
          <a:lstStyle>
            <a:lvl1pPr>
              <a:defRPr sz="35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72720" y="2901950"/>
            <a:ext cx="11541759" cy="2099945"/>
          </a:xfrm>
          <a:prstGeom prst="rect">
            <a:avLst/>
          </a:prstGeom>
        </p:spPr>
        <p:txBody>
          <a:bodyPr wrap="square" lIns="0" tIns="0" rIns="0" bIns="0">
            <a:spAutoFit/>
          </a:bodyPr>
          <a:lstStyle>
            <a:lvl1pPr>
              <a:defRPr sz="2700" b="0" i="0">
                <a:solidFill>
                  <a:srgbClr val="212121"/>
                </a:solidFill>
                <a:latin typeface="Trebuchet MS"/>
                <a:cs typeface="Trebuchet MS"/>
              </a:defRPr>
            </a:lvl1pPr>
          </a:lstStyle>
          <a:p>
            <a:endParaRPr/>
          </a:p>
        </p:txBody>
      </p:sp>
      <p:sp>
        <p:nvSpPr>
          <p:cNvPr id="4" name="Holder 4"/>
          <p:cNvSpPr>
            <a:spLocks noGrp="1"/>
          </p:cNvSpPr>
          <p:nvPr>
            <p:ph type="ftr" sz="quarter" idx="5"/>
          </p:nvPr>
        </p:nvSpPr>
        <p:spPr>
          <a:xfrm>
            <a:off x="4041648" y="6448806"/>
            <a:ext cx="3803904" cy="34671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94360" y="6448806"/>
            <a:ext cx="2734056" cy="34671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a:xfrm>
            <a:off x="11481642" y="6666417"/>
            <a:ext cx="224790" cy="158750"/>
          </a:xfrm>
          <a:prstGeom prst="rect">
            <a:avLst/>
          </a:prstGeom>
        </p:spPr>
        <p:txBody>
          <a:bodyPr wrap="square" lIns="0" tIns="0" rIns="0" bIns="0">
            <a:spAutoFit/>
          </a:bodyPr>
          <a:lstStyle>
            <a:lvl1pPr>
              <a:defRPr sz="1050" b="0" i="0">
                <a:solidFill>
                  <a:schemeClr val="bg1"/>
                </a:solidFill>
                <a:latin typeface="Microsoft Sans Serif"/>
                <a:cs typeface="Microsoft Sans Serif"/>
              </a:defRPr>
            </a:lvl1pPr>
          </a:lstStyle>
          <a:p>
            <a:pPr marL="38100">
              <a:lnSpc>
                <a:spcPts val="112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44299" y="0"/>
            <a:ext cx="171450" cy="9525"/>
          </a:xfrm>
          <a:custGeom>
            <a:avLst/>
            <a:gdLst/>
            <a:ahLst/>
            <a:cxnLst/>
            <a:rect l="l" t="t" r="r" b="b"/>
            <a:pathLst>
              <a:path w="171450" h="9525">
                <a:moveTo>
                  <a:pt x="171449" y="9524"/>
                </a:moveTo>
                <a:lnTo>
                  <a:pt x="0" y="9524"/>
                </a:lnTo>
                <a:lnTo>
                  <a:pt x="0" y="0"/>
                </a:lnTo>
                <a:lnTo>
                  <a:pt x="171449" y="0"/>
                </a:lnTo>
                <a:lnTo>
                  <a:pt x="171449" y="9524"/>
                </a:lnTo>
                <a:close/>
              </a:path>
            </a:pathLst>
          </a:custGeom>
          <a:solidFill>
            <a:srgbClr val="000000">
              <a:alpha val="39999"/>
            </a:srgbClr>
          </a:solidFill>
        </p:spPr>
        <p:txBody>
          <a:bodyPr wrap="square" lIns="0" tIns="0" rIns="0" bIns="0" rtlCol="0"/>
          <a:lstStyle/>
          <a:p>
            <a:endParaRPr/>
          </a:p>
        </p:txBody>
      </p:sp>
      <p:sp>
        <p:nvSpPr>
          <p:cNvPr id="3" name="TextBox 2">
            <a:extLst>
              <a:ext uri="{FF2B5EF4-FFF2-40B4-BE49-F238E27FC236}">
                <a16:creationId xmlns:a16="http://schemas.microsoft.com/office/drawing/2014/main" id="{4AA49CF0-B42E-3484-88F8-900DA4079B1B}"/>
              </a:ext>
            </a:extLst>
          </p:cNvPr>
          <p:cNvSpPr txBox="1"/>
          <p:nvPr/>
        </p:nvSpPr>
        <p:spPr>
          <a:xfrm>
            <a:off x="3581400" y="2171700"/>
            <a:ext cx="5638800" cy="1754326"/>
          </a:xfrm>
          <a:prstGeom prst="rect">
            <a:avLst/>
          </a:prstGeom>
          <a:noFill/>
        </p:spPr>
        <p:txBody>
          <a:bodyPr wrap="square" rtlCol="0">
            <a:spAutoFit/>
          </a:bodyPr>
          <a:lstStyle/>
          <a:p>
            <a:r>
              <a:rPr lang="en-IN" sz="5400" dirty="0">
                <a:solidFill>
                  <a:srgbClr val="0070C0"/>
                </a:solidFill>
              </a:rPr>
              <a:t>Spring Framework Basics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1BA970-B966-087C-77B2-B2716B33ABFD}"/>
              </a:ext>
            </a:extLst>
          </p:cNvPr>
          <p:cNvPicPr>
            <a:picLocks noChangeAspect="1"/>
          </p:cNvPicPr>
          <p:nvPr/>
        </p:nvPicPr>
        <p:blipFill>
          <a:blip r:embed="rId2"/>
          <a:stretch>
            <a:fillRect/>
          </a:stretch>
        </p:blipFill>
        <p:spPr>
          <a:xfrm>
            <a:off x="233362" y="742950"/>
            <a:ext cx="11420475" cy="5448300"/>
          </a:xfrm>
          <a:prstGeom prst="rect">
            <a:avLst/>
          </a:prstGeom>
        </p:spPr>
      </p:pic>
    </p:spTree>
    <p:extLst>
      <p:ext uri="{BB962C8B-B14F-4D97-AF65-F5344CB8AC3E}">
        <p14:creationId xmlns:p14="http://schemas.microsoft.com/office/powerpoint/2010/main" val="1865679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12B2C8-EAD0-284B-BC1B-3EE3CB9690A0}"/>
              </a:ext>
            </a:extLst>
          </p:cNvPr>
          <p:cNvPicPr>
            <a:picLocks noChangeAspect="1"/>
          </p:cNvPicPr>
          <p:nvPr/>
        </p:nvPicPr>
        <p:blipFill>
          <a:blip r:embed="rId3"/>
          <a:stretch>
            <a:fillRect/>
          </a:stretch>
        </p:blipFill>
        <p:spPr>
          <a:xfrm>
            <a:off x="342900" y="957262"/>
            <a:ext cx="11201400" cy="5019675"/>
          </a:xfrm>
          <a:prstGeom prst="rect">
            <a:avLst/>
          </a:prstGeom>
        </p:spPr>
      </p:pic>
    </p:spTree>
    <p:extLst>
      <p:ext uri="{BB962C8B-B14F-4D97-AF65-F5344CB8AC3E}">
        <p14:creationId xmlns:p14="http://schemas.microsoft.com/office/powerpoint/2010/main" val="299260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7078F-FE12-C32C-BC21-4DF89444B1DA}"/>
              </a:ext>
            </a:extLst>
          </p:cNvPr>
          <p:cNvPicPr>
            <a:picLocks noChangeAspect="1"/>
          </p:cNvPicPr>
          <p:nvPr/>
        </p:nvPicPr>
        <p:blipFill>
          <a:blip r:embed="rId2"/>
          <a:stretch>
            <a:fillRect/>
          </a:stretch>
        </p:blipFill>
        <p:spPr>
          <a:xfrm>
            <a:off x="800100" y="509587"/>
            <a:ext cx="10287000" cy="5915025"/>
          </a:xfrm>
          <a:prstGeom prst="rect">
            <a:avLst/>
          </a:prstGeom>
        </p:spPr>
      </p:pic>
    </p:spTree>
    <p:extLst>
      <p:ext uri="{BB962C8B-B14F-4D97-AF65-F5344CB8AC3E}">
        <p14:creationId xmlns:p14="http://schemas.microsoft.com/office/powerpoint/2010/main" val="264786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59B3C6-2EA8-21D6-BDC8-46C7239B735F}"/>
              </a:ext>
            </a:extLst>
          </p:cNvPr>
          <p:cNvSpPr txBox="1"/>
          <p:nvPr/>
        </p:nvSpPr>
        <p:spPr>
          <a:xfrm>
            <a:off x="1066800" y="512445"/>
            <a:ext cx="8610600" cy="5909310"/>
          </a:xfrm>
          <a:prstGeom prst="rect">
            <a:avLst/>
          </a:prstGeom>
          <a:noFill/>
        </p:spPr>
        <p:txBody>
          <a:bodyPr wrap="square">
            <a:spAutoFit/>
          </a:bodyPr>
          <a:lstStyle/>
          <a:p>
            <a:pPr algn="l"/>
            <a:r>
              <a:rPr lang="en-US" b="1" i="0" dirty="0">
                <a:solidFill>
                  <a:srgbClr val="000000"/>
                </a:solidFill>
                <a:effectLst/>
                <a:latin typeface="Raleway" pitchFamily="2" charset="0"/>
              </a:rPr>
              <a:t>2. What Is Inversion of Control?</a:t>
            </a:r>
          </a:p>
          <a:p>
            <a:pPr algn="l"/>
            <a:r>
              <a:rPr lang="en-US" b="0" i="0" dirty="0">
                <a:solidFill>
                  <a:srgbClr val="000000"/>
                </a:solidFill>
                <a:effectLst/>
                <a:latin typeface="Raleway" pitchFamily="2" charset="0"/>
              </a:rPr>
              <a:t>Inversion of Control is a principle in software engineering which transfers the control of objects or portions of a program to a container or framework. </a:t>
            </a:r>
          </a:p>
          <a:p>
            <a:pPr algn="l"/>
            <a:endParaRPr lang="en-US" dirty="0">
              <a:solidFill>
                <a:srgbClr val="000000"/>
              </a:solidFill>
              <a:latin typeface="Raleway" pitchFamily="2" charset="0"/>
            </a:endParaRPr>
          </a:p>
          <a:p>
            <a:pPr algn="l"/>
            <a:r>
              <a:rPr lang="en-US" b="0" i="0" dirty="0">
                <a:solidFill>
                  <a:srgbClr val="000000"/>
                </a:solidFill>
                <a:effectLst/>
                <a:latin typeface="Raleway" pitchFamily="2" charset="0"/>
              </a:rPr>
              <a:t>We most often use it in the context of object-oriented programming.</a:t>
            </a:r>
          </a:p>
          <a:p>
            <a:pPr algn="l"/>
            <a:r>
              <a:rPr lang="en-US" b="0" i="0" dirty="0">
                <a:solidFill>
                  <a:srgbClr val="000000"/>
                </a:solidFill>
                <a:effectLst/>
                <a:latin typeface="Raleway" pitchFamily="2" charset="0"/>
              </a:rPr>
              <a:t>In contrast with traditional programming, in which our custom code makes calls to a library, </a:t>
            </a:r>
            <a:r>
              <a:rPr lang="en-US" b="0" i="0" dirty="0">
                <a:solidFill>
                  <a:srgbClr val="0070C0"/>
                </a:solidFill>
                <a:effectLst/>
                <a:latin typeface="Raleway" pitchFamily="2" charset="0"/>
              </a:rPr>
              <a:t>IoC enables a framework to take control of the flow of a program and make calls to our custom code</a:t>
            </a:r>
            <a:r>
              <a:rPr lang="en-US" b="0" i="0" dirty="0">
                <a:solidFill>
                  <a:srgbClr val="000000"/>
                </a:solidFill>
                <a:effectLst/>
                <a:latin typeface="Raleway" pitchFamily="2" charset="0"/>
              </a:rPr>
              <a:t>. To enable this, frameworks use abstractions with additional behavior built in. </a:t>
            </a:r>
            <a:r>
              <a:rPr lang="en-US" b="1" i="0" dirty="0">
                <a:solidFill>
                  <a:srgbClr val="000000"/>
                </a:solidFill>
                <a:effectLst/>
                <a:latin typeface="Raleway" pitchFamily="2" charset="0"/>
              </a:rPr>
              <a:t>If we want to add our own behavior, we need to extend the classes of the framework or plugin our own classes.</a:t>
            </a:r>
            <a:endParaRPr lang="en-US" b="0" i="0" dirty="0">
              <a:solidFill>
                <a:srgbClr val="000000"/>
              </a:solidFill>
              <a:effectLst/>
              <a:latin typeface="Raleway" pitchFamily="2" charset="0"/>
            </a:endParaRPr>
          </a:p>
          <a:p>
            <a:pPr algn="l"/>
            <a:r>
              <a:rPr lang="en-US" b="0" i="0" dirty="0">
                <a:solidFill>
                  <a:srgbClr val="000000"/>
                </a:solidFill>
                <a:effectLst/>
                <a:latin typeface="Raleway" pitchFamily="2" charset="0"/>
              </a:rPr>
              <a:t>The advantages of this architecture are:</a:t>
            </a:r>
          </a:p>
          <a:p>
            <a:pPr algn="l">
              <a:buFont typeface="Arial" panose="020B0604020202020204" pitchFamily="34" charset="0"/>
              <a:buChar char="•"/>
            </a:pPr>
            <a:r>
              <a:rPr lang="en-US" b="0" i="0" dirty="0">
                <a:solidFill>
                  <a:srgbClr val="000000"/>
                </a:solidFill>
                <a:effectLst/>
                <a:latin typeface="Raleway" pitchFamily="2" charset="0"/>
              </a:rPr>
              <a:t> decoupling the execution of a task from its implementation</a:t>
            </a:r>
          </a:p>
          <a:p>
            <a:pPr algn="l">
              <a:buFont typeface="Arial" panose="020B0604020202020204" pitchFamily="34" charset="0"/>
              <a:buChar char="•"/>
            </a:pPr>
            <a:r>
              <a:rPr lang="en-US" b="0" i="0" dirty="0">
                <a:solidFill>
                  <a:srgbClr val="000000"/>
                </a:solidFill>
                <a:effectLst/>
                <a:latin typeface="Raleway" pitchFamily="2" charset="0"/>
              </a:rPr>
              <a:t> making it easier to switch between different implementations</a:t>
            </a:r>
          </a:p>
          <a:p>
            <a:pPr algn="l">
              <a:buFont typeface="Arial" panose="020B0604020202020204" pitchFamily="34" charset="0"/>
              <a:buChar char="•"/>
            </a:pPr>
            <a:r>
              <a:rPr lang="en-US" b="0" i="0" dirty="0">
                <a:solidFill>
                  <a:srgbClr val="000000"/>
                </a:solidFill>
                <a:effectLst/>
                <a:latin typeface="Raleway" pitchFamily="2" charset="0"/>
              </a:rPr>
              <a:t> greater modularity of a program</a:t>
            </a:r>
          </a:p>
          <a:p>
            <a:pPr algn="l">
              <a:buFont typeface="Arial" panose="020B0604020202020204" pitchFamily="34" charset="0"/>
              <a:buChar char="•"/>
            </a:pPr>
            <a:r>
              <a:rPr lang="en-US" b="0" i="0" dirty="0">
                <a:solidFill>
                  <a:srgbClr val="000000"/>
                </a:solidFill>
                <a:effectLst/>
                <a:latin typeface="Raleway" pitchFamily="2" charset="0"/>
              </a:rPr>
              <a:t> greater ease in testing a program by isolating a component or mocking its  dependencies, and allowing components to communicate through contracts</a:t>
            </a:r>
          </a:p>
          <a:p>
            <a:pPr algn="l"/>
            <a:endParaRPr lang="en-US" b="0" i="0" dirty="0">
              <a:solidFill>
                <a:srgbClr val="000000"/>
              </a:solidFill>
              <a:effectLst/>
              <a:latin typeface="Raleway" pitchFamily="2" charset="0"/>
            </a:endParaRPr>
          </a:p>
          <a:p>
            <a:pPr algn="l"/>
            <a:r>
              <a:rPr lang="en-US" b="0" i="0" dirty="0">
                <a:solidFill>
                  <a:srgbClr val="000000"/>
                </a:solidFill>
                <a:effectLst/>
                <a:latin typeface="Raleway" pitchFamily="2" charset="0"/>
              </a:rPr>
              <a:t>We can achieve Inversion of Control through various mechanisms such as: Strategy design pattern, Service Locator pattern, Factory pattern, and Dependency Injection (DI).</a:t>
            </a:r>
          </a:p>
        </p:txBody>
      </p:sp>
    </p:spTree>
    <p:extLst>
      <p:ext uri="{BB962C8B-B14F-4D97-AF65-F5344CB8AC3E}">
        <p14:creationId xmlns:p14="http://schemas.microsoft.com/office/powerpoint/2010/main" val="199138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DA5F10-E3BE-60DE-DB8B-901988CF66CD}"/>
              </a:ext>
            </a:extLst>
          </p:cNvPr>
          <p:cNvSpPr txBox="1"/>
          <p:nvPr/>
        </p:nvSpPr>
        <p:spPr>
          <a:xfrm>
            <a:off x="685800" y="1204374"/>
            <a:ext cx="10058400" cy="4801314"/>
          </a:xfrm>
          <a:prstGeom prst="rect">
            <a:avLst/>
          </a:prstGeom>
          <a:noFill/>
        </p:spPr>
        <p:txBody>
          <a:bodyPr wrap="square">
            <a:spAutoFit/>
          </a:bodyPr>
          <a:lstStyle/>
          <a:p>
            <a:pPr algn="ctr" fontAlgn="base"/>
            <a:r>
              <a:rPr lang="en-US" b="1" i="0" dirty="0">
                <a:solidFill>
                  <a:srgbClr val="273239"/>
                </a:solidFill>
                <a:effectLst/>
                <a:latin typeface="urw-din"/>
              </a:rPr>
              <a:t>Spring IoC (Inversion of Control)</a:t>
            </a:r>
          </a:p>
          <a:p>
            <a:pPr algn="l" fontAlgn="base"/>
            <a:r>
              <a:rPr lang="en-US" b="0" i="0" dirty="0">
                <a:solidFill>
                  <a:srgbClr val="273239"/>
                </a:solidFill>
                <a:effectLst/>
                <a:latin typeface="urw-din"/>
              </a:rPr>
              <a:t>Spring IoC (Inversion of Control) Container is the core of Spring Framework.</a:t>
            </a:r>
          </a:p>
          <a:p>
            <a:pPr algn="l" fontAlgn="base"/>
            <a:endParaRPr lang="en-US" dirty="0">
              <a:solidFill>
                <a:srgbClr val="273239"/>
              </a:solidFill>
              <a:latin typeface="urw-din"/>
            </a:endParaRPr>
          </a:p>
          <a:p>
            <a:pPr algn="l" fontAlgn="base"/>
            <a:r>
              <a:rPr lang="en-US" b="0" i="0" dirty="0">
                <a:solidFill>
                  <a:srgbClr val="273239"/>
                </a:solidFill>
                <a:effectLst/>
                <a:latin typeface="urw-din"/>
              </a:rPr>
              <a:t>It creates the objects, configures and assembles their dependencies, manages their entire life cycle. </a:t>
            </a:r>
          </a:p>
          <a:p>
            <a:pPr algn="l" fontAlgn="base"/>
            <a:endParaRPr lang="en-US" dirty="0">
              <a:solidFill>
                <a:srgbClr val="273239"/>
              </a:solidFill>
              <a:latin typeface="urw-din"/>
            </a:endParaRPr>
          </a:p>
          <a:p>
            <a:pPr algn="l" fontAlgn="base"/>
            <a:r>
              <a:rPr lang="en-US" b="0" i="0" dirty="0">
                <a:solidFill>
                  <a:srgbClr val="273239"/>
                </a:solidFill>
                <a:effectLst/>
                <a:latin typeface="urw-din"/>
              </a:rPr>
              <a:t>The Container uses Dependency Injection(DI) to manage the components that make up the application.</a:t>
            </a:r>
          </a:p>
          <a:p>
            <a:pPr algn="l" fontAlgn="base"/>
            <a:endParaRPr lang="en-US" dirty="0">
              <a:solidFill>
                <a:srgbClr val="273239"/>
              </a:solidFill>
              <a:latin typeface="urw-din"/>
            </a:endParaRPr>
          </a:p>
          <a:p>
            <a:pPr algn="l" fontAlgn="base"/>
            <a:r>
              <a:rPr lang="en-US" b="0" i="0" dirty="0">
                <a:solidFill>
                  <a:srgbClr val="273239"/>
                </a:solidFill>
                <a:effectLst/>
                <a:latin typeface="urw-din"/>
              </a:rPr>
              <a:t>It gets the information about the objects from a configuration file(XML) or Java Code or Java Annotations and Java POJO class. These objects managed by container are called Beans. </a:t>
            </a:r>
          </a:p>
          <a:p>
            <a:pPr algn="l" fontAlgn="base"/>
            <a:endParaRPr lang="en-US" dirty="0">
              <a:solidFill>
                <a:srgbClr val="273239"/>
              </a:solidFill>
              <a:latin typeface="urw-din"/>
            </a:endParaRPr>
          </a:p>
          <a:p>
            <a:pPr algn="l" fontAlgn="base"/>
            <a:r>
              <a:rPr lang="en-US" b="0" i="0" dirty="0">
                <a:solidFill>
                  <a:srgbClr val="273239"/>
                </a:solidFill>
                <a:effectLst/>
                <a:latin typeface="urw-din"/>
              </a:rPr>
              <a:t>Since the Controlling of Java objects and their lifecycle is not done by the developers, hence the name Inversion Of Control. The followings are some of the main features of Spring IoC,</a:t>
            </a:r>
          </a:p>
          <a:p>
            <a:pPr algn="l" fontAlgn="base">
              <a:buFont typeface="Arial" panose="020B0604020202020204" pitchFamily="34" charset="0"/>
              <a:buChar char="•"/>
            </a:pPr>
            <a:endParaRPr lang="en-US" b="0" i="0" dirty="0">
              <a:solidFill>
                <a:srgbClr val="273239"/>
              </a:solidFill>
              <a:effectLst/>
              <a:latin typeface="urw-din"/>
            </a:endParaRPr>
          </a:p>
          <a:p>
            <a:pPr algn="l" fontAlgn="base">
              <a:buFont typeface="Arial" panose="020B0604020202020204" pitchFamily="34" charset="0"/>
              <a:buChar char="•"/>
            </a:pPr>
            <a:r>
              <a:rPr lang="en-US" dirty="0">
                <a:solidFill>
                  <a:srgbClr val="273239"/>
                </a:solidFill>
                <a:latin typeface="urw-din"/>
              </a:rPr>
              <a:t> </a:t>
            </a:r>
            <a:r>
              <a:rPr lang="en-US" b="0" i="0" dirty="0">
                <a:solidFill>
                  <a:srgbClr val="273239"/>
                </a:solidFill>
                <a:effectLst/>
                <a:latin typeface="urw-din"/>
              </a:rPr>
              <a:t>Creating Object for us,</a:t>
            </a:r>
          </a:p>
          <a:p>
            <a:pPr algn="l" fontAlgn="base">
              <a:buFont typeface="Arial" panose="020B0604020202020204" pitchFamily="34" charset="0"/>
              <a:buChar char="•"/>
            </a:pPr>
            <a:r>
              <a:rPr lang="en-US" b="0" i="0" dirty="0">
                <a:solidFill>
                  <a:srgbClr val="273239"/>
                </a:solidFill>
                <a:effectLst/>
                <a:latin typeface="urw-din"/>
              </a:rPr>
              <a:t> Managing our objects,</a:t>
            </a:r>
          </a:p>
          <a:p>
            <a:pPr algn="l" fontAlgn="base">
              <a:buFont typeface="Arial" panose="020B0604020202020204" pitchFamily="34" charset="0"/>
              <a:buChar char="•"/>
            </a:pPr>
            <a:r>
              <a:rPr lang="en-US" b="0" i="0" dirty="0">
                <a:solidFill>
                  <a:srgbClr val="273239"/>
                </a:solidFill>
                <a:effectLst/>
                <a:latin typeface="urw-din"/>
              </a:rPr>
              <a:t> Helping our application to be configurable,</a:t>
            </a:r>
          </a:p>
          <a:p>
            <a:pPr algn="l" fontAlgn="base">
              <a:buFont typeface="Arial" panose="020B0604020202020204" pitchFamily="34" charset="0"/>
              <a:buChar char="•"/>
            </a:pPr>
            <a:r>
              <a:rPr lang="en-US" b="0" i="0" dirty="0">
                <a:solidFill>
                  <a:srgbClr val="273239"/>
                </a:solidFill>
                <a:effectLst/>
                <a:latin typeface="urw-din"/>
              </a:rPr>
              <a:t> Managing dependencies</a:t>
            </a:r>
          </a:p>
        </p:txBody>
      </p:sp>
    </p:spTree>
    <p:extLst>
      <p:ext uri="{BB962C8B-B14F-4D97-AF65-F5344CB8AC3E}">
        <p14:creationId xmlns:p14="http://schemas.microsoft.com/office/powerpoint/2010/main" val="12212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27A19-8326-91C3-1C90-EB43B16A4D6B}"/>
              </a:ext>
            </a:extLst>
          </p:cNvPr>
          <p:cNvSpPr txBox="1"/>
          <p:nvPr/>
        </p:nvSpPr>
        <p:spPr>
          <a:xfrm>
            <a:off x="1447800" y="2389882"/>
            <a:ext cx="9144000" cy="1077218"/>
          </a:xfrm>
          <a:prstGeom prst="rect">
            <a:avLst/>
          </a:prstGeom>
          <a:noFill/>
        </p:spPr>
        <p:txBody>
          <a:bodyPr wrap="square">
            <a:spAutoFit/>
          </a:bodyPr>
          <a:lstStyle/>
          <a:p>
            <a:pPr algn="ctr"/>
            <a:r>
              <a:rPr lang="en-US" sz="3200" b="1" i="0" dirty="0">
                <a:solidFill>
                  <a:srgbClr val="0070C0"/>
                </a:solidFill>
                <a:effectLst/>
                <a:latin typeface="Raleway" pitchFamily="2" charset="0"/>
              </a:rPr>
              <a:t>Dependency Injection in Spring can be done through constructors, setters or fields.</a:t>
            </a:r>
            <a:endParaRPr lang="en-IN" sz="3200" dirty="0">
              <a:solidFill>
                <a:srgbClr val="0070C0"/>
              </a:solidFill>
            </a:endParaRPr>
          </a:p>
        </p:txBody>
      </p:sp>
    </p:spTree>
    <p:extLst>
      <p:ext uri="{BB962C8B-B14F-4D97-AF65-F5344CB8AC3E}">
        <p14:creationId xmlns:p14="http://schemas.microsoft.com/office/powerpoint/2010/main" val="269555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AC953-96B9-E4DE-5DCC-52F721011E1C}"/>
              </a:ext>
            </a:extLst>
          </p:cNvPr>
          <p:cNvPicPr>
            <a:picLocks noChangeAspect="1"/>
          </p:cNvPicPr>
          <p:nvPr/>
        </p:nvPicPr>
        <p:blipFill>
          <a:blip r:embed="rId2"/>
          <a:stretch>
            <a:fillRect/>
          </a:stretch>
        </p:blipFill>
        <p:spPr>
          <a:xfrm>
            <a:off x="3412" y="571500"/>
            <a:ext cx="11887200" cy="5611508"/>
          </a:xfrm>
          <a:prstGeom prst="rect">
            <a:avLst/>
          </a:prstGeom>
        </p:spPr>
      </p:pic>
    </p:spTree>
    <p:extLst>
      <p:ext uri="{BB962C8B-B14F-4D97-AF65-F5344CB8AC3E}">
        <p14:creationId xmlns:p14="http://schemas.microsoft.com/office/powerpoint/2010/main" val="2059947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419A5-AA5B-3EFF-23DC-5C6BD2133DC4}"/>
              </a:ext>
            </a:extLst>
          </p:cNvPr>
          <p:cNvPicPr>
            <a:picLocks noChangeAspect="1"/>
          </p:cNvPicPr>
          <p:nvPr/>
        </p:nvPicPr>
        <p:blipFill>
          <a:blip r:embed="rId2"/>
          <a:stretch>
            <a:fillRect/>
          </a:stretch>
        </p:blipFill>
        <p:spPr>
          <a:xfrm>
            <a:off x="0" y="600983"/>
            <a:ext cx="11887200" cy="5732234"/>
          </a:xfrm>
          <a:prstGeom prst="rect">
            <a:avLst/>
          </a:prstGeom>
        </p:spPr>
      </p:pic>
    </p:spTree>
    <p:extLst>
      <p:ext uri="{BB962C8B-B14F-4D97-AF65-F5344CB8AC3E}">
        <p14:creationId xmlns:p14="http://schemas.microsoft.com/office/powerpoint/2010/main" val="2928844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6C1871-D0C9-6871-22D1-A57A2B9C3897}"/>
              </a:ext>
            </a:extLst>
          </p:cNvPr>
          <p:cNvSpPr txBox="1"/>
          <p:nvPr/>
        </p:nvSpPr>
        <p:spPr>
          <a:xfrm>
            <a:off x="1428750" y="1181100"/>
            <a:ext cx="9029700" cy="3139321"/>
          </a:xfrm>
          <a:prstGeom prst="rect">
            <a:avLst/>
          </a:prstGeom>
          <a:noFill/>
        </p:spPr>
        <p:txBody>
          <a:bodyPr wrap="square">
            <a:spAutoFit/>
          </a:bodyPr>
          <a:lstStyle/>
          <a:p>
            <a:r>
              <a:rPr lang="en-US" dirty="0">
                <a:solidFill>
                  <a:srgbClr val="0070C0"/>
                </a:solidFill>
              </a:rPr>
              <a:t>Regarding using @Autowired with constructor injection:-</a:t>
            </a:r>
          </a:p>
          <a:p>
            <a:endParaRPr lang="en-US" dirty="0"/>
          </a:p>
          <a:p>
            <a:r>
              <a:rPr lang="en-US" dirty="0">
                <a:solidFill>
                  <a:srgbClr val="0070C0"/>
                </a:solidFill>
              </a:rPr>
              <a:t>Starting with Spring 4.3</a:t>
            </a:r>
            <a:r>
              <a:rPr lang="en-US" dirty="0"/>
              <a:t>, if a class, which is configured as a Spring bean, has only one constructor, the @Autowired annotation can be omitted and Spring will use that constructor and inject all necessary dependencies.</a:t>
            </a:r>
          </a:p>
          <a:p>
            <a:r>
              <a:rPr lang="en-US" dirty="0"/>
              <a:t>If there are multiple constructors u need a constructor with @Autowired annotation.</a:t>
            </a:r>
          </a:p>
          <a:p>
            <a:endParaRPr lang="en-US" dirty="0"/>
          </a:p>
          <a:p>
            <a:r>
              <a:rPr lang="en-US" dirty="0">
                <a:solidFill>
                  <a:srgbClr val="0070C0"/>
                </a:solidFill>
              </a:rPr>
              <a:t>Regarding default constructor:-</a:t>
            </a:r>
          </a:p>
          <a:p>
            <a:r>
              <a:rPr lang="en-US" dirty="0"/>
              <a:t>Regarding the default constructor: You either need the default constructor, a constructor with the @Autowired annotation when you have multiple constructors, or only one constructor in your class with or without the @Autowired annotation.</a:t>
            </a:r>
            <a:endParaRPr lang="en-IN" dirty="0"/>
          </a:p>
        </p:txBody>
      </p:sp>
    </p:spTree>
    <p:extLst>
      <p:ext uri="{BB962C8B-B14F-4D97-AF65-F5344CB8AC3E}">
        <p14:creationId xmlns:p14="http://schemas.microsoft.com/office/powerpoint/2010/main" val="1160872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990FA-084C-5AF7-ECDD-E7C5B3ECD36E}"/>
              </a:ext>
            </a:extLst>
          </p:cNvPr>
          <p:cNvPicPr>
            <a:picLocks noChangeAspect="1"/>
          </p:cNvPicPr>
          <p:nvPr/>
        </p:nvPicPr>
        <p:blipFill>
          <a:blip r:embed="rId2"/>
          <a:stretch>
            <a:fillRect/>
          </a:stretch>
        </p:blipFill>
        <p:spPr>
          <a:xfrm>
            <a:off x="0" y="284770"/>
            <a:ext cx="11887200" cy="6364660"/>
          </a:xfrm>
          <a:prstGeom prst="rect">
            <a:avLst/>
          </a:prstGeom>
        </p:spPr>
      </p:pic>
    </p:spTree>
    <p:extLst>
      <p:ext uri="{BB962C8B-B14F-4D97-AF65-F5344CB8AC3E}">
        <p14:creationId xmlns:p14="http://schemas.microsoft.com/office/powerpoint/2010/main" val="258924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85234-F5D0-A243-1A72-D93BF36D0976}"/>
              </a:ext>
            </a:extLst>
          </p:cNvPr>
          <p:cNvPicPr>
            <a:picLocks noChangeAspect="1"/>
          </p:cNvPicPr>
          <p:nvPr/>
        </p:nvPicPr>
        <p:blipFill>
          <a:blip r:embed="rId2"/>
          <a:stretch>
            <a:fillRect/>
          </a:stretch>
        </p:blipFill>
        <p:spPr>
          <a:xfrm>
            <a:off x="161925" y="714375"/>
            <a:ext cx="11563350" cy="5505450"/>
          </a:xfrm>
          <a:prstGeom prst="rect">
            <a:avLst/>
          </a:prstGeom>
        </p:spPr>
      </p:pic>
    </p:spTree>
    <p:extLst>
      <p:ext uri="{BB962C8B-B14F-4D97-AF65-F5344CB8AC3E}">
        <p14:creationId xmlns:p14="http://schemas.microsoft.com/office/powerpoint/2010/main" val="1417001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C0E5F-D74E-E4ED-617E-04FA680B09D3}"/>
              </a:ext>
            </a:extLst>
          </p:cNvPr>
          <p:cNvPicPr>
            <a:picLocks noChangeAspect="1"/>
          </p:cNvPicPr>
          <p:nvPr/>
        </p:nvPicPr>
        <p:blipFill>
          <a:blip r:embed="rId2"/>
          <a:stretch>
            <a:fillRect/>
          </a:stretch>
        </p:blipFill>
        <p:spPr>
          <a:xfrm>
            <a:off x="0" y="510169"/>
            <a:ext cx="11887200" cy="5913861"/>
          </a:xfrm>
          <a:prstGeom prst="rect">
            <a:avLst/>
          </a:prstGeom>
        </p:spPr>
      </p:pic>
    </p:spTree>
    <p:extLst>
      <p:ext uri="{BB962C8B-B14F-4D97-AF65-F5344CB8AC3E}">
        <p14:creationId xmlns:p14="http://schemas.microsoft.com/office/powerpoint/2010/main" val="232071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6C8A5-987B-941F-6320-7300913B4669}"/>
              </a:ext>
            </a:extLst>
          </p:cNvPr>
          <p:cNvPicPr>
            <a:picLocks noChangeAspect="1"/>
          </p:cNvPicPr>
          <p:nvPr/>
        </p:nvPicPr>
        <p:blipFill>
          <a:blip r:embed="rId2"/>
          <a:stretch>
            <a:fillRect/>
          </a:stretch>
        </p:blipFill>
        <p:spPr>
          <a:xfrm>
            <a:off x="0" y="716011"/>
            <a:ext cx="11887200" cy="5502177"/>
          </a:xfrm>
          <a:prstGeom prst="rect">
            <a:avLst/>
          </a:prstGeom>
        </p:spPr>
      </p:pic>
    </p:spTree>
    <p:extLst>
      <p:ext uri="{BB962C8B-B14F-4D97-AF65-F5344CB8AC3E}">
        <p14:creationId xmlns:p14="http://schemas.microsoft.com/office/powerpoint/2010/main" val="2829880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FCCF7-6C7C-6A11-EF56-8A2E735E1BBA}"/>
              </a:ext>
            </a:extLst>
          </p:cNvPr>
          <p:cNvPicPr>
            <a:picLocks noChangeAspect="1"/>
          </p:cNvPicPr>
          <p:nvPr/>
        </p:nvPicPr>
        <p:blipFill>
          <a:blip r:embed="rId2"/>
          <a:stretch>
            <a:fillRect/>
          </a:stretch>
        </p:blipFill>
        <p:spPr>
          <a:xfrm>
            <a:off x="0" y="518774"/>
            <a:ext cx="11887200" cy="5896652"/>
          </a:xfrm>
          <a:prstGeom prst="rect">
            <a:avLst/>
          </a:prstGeom>
        </p:spPr>
      </p:pic>
    </p:spTree>
    <p:extLst>
      <p:ext uri="{BB962C8B-B14F-4D97-AF65-F5344CB8AC3E}">
        <p14:creationId xmlns:p14="http://schemas.microsoft.com/office/powerpoint/2010/main" val="108940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E1707-7492-F420-6B4C-3355BB5DAF94}"/>
              </a:ext>
            </a:extLst>
          </p:cNvPr>
          <p:cNvPicPr>
            <a:picLocks noChangeAspect="1"/>
          </p:cNvPicPr>
          <p:nvPr/>
        </p:nvPicPr>
        <p:blipFill>
          <a:blip r:embed="rId2"/>
          <a:stretch>
            <a:fillRect/>
          </a:stretch>
        </p:blipFill>
        <p:spPr>
          <a:xfrm>
            <a:off x="376237" y="552450"/>
            <a:ext cx="11134725" cy="5829300"/>
          </a:xfrm>
          <a:prstGeom prst="rect">
            <a:avLst/>
          </a:prstGeom>
        </p:spPr>
      </p:pic>
    </p:spTree>
    <p:extLst>
      <p:ext uri="{BB962C8B-B14F-4D97-AF65-F5344CB8AC3E}">
        <p14:creationId xmlns:p14="http://schemas.microsoft.com/office/powerpoint/2010/main" val="279095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973AD-3A4A-401F-620B-C5843CB755FA}"/>
              </a:ext>
            </a:extLst>
          </p:cNvPr>
          <p:cNvPicPr>
            <a:picLocks noChangeAspect="1"/>
          </p:cNvPicPr>
          <p:nvPr/>
        </p:nvPicPr>
        <p:blipFill>
          <a:blip r:embed="rId2"/>
          <a:stretch>
            <a:fillRect/>
          </a:stretch>
        </p:blipFill>
        <p:spPr>
          <a:xfrm>
            <a:off x="376237" y="328612"/>
            <a:ext cx="11134725" cy="6276975"/>
          </a:xfrm>
          <a:prstGeom prst="rect">
            <a:avLst/>
          </a:prstGeom>
        </p:spPr>
      </p:pic>
    </p:spTree>
    <p:extLst>
      <p:ext uri="{BB962C8B-B14F-4D97-AF65-F5344CB8AC3E}">
        <p14:creationId xmlns:p14="http://schemas.microsoft.com/office/powerpoint/2010/main" val="335310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F9B8B-1574-EF39-5519-D6DE1D4ADFFF}"/>
              </a:ext>
            </a:extLst>
          </p:cNvPr>
          <p:cNvPicPr>
            <a:picLocks noChangeAspect="1"/>
          </p:cNvPicPr>
          <p:nvPr/>
        </p:nvPicPr>
        <p:blipFill>
          <a:blip r:embed="rId2"/>
          <a:stretch>
            <a:fillRect/>
          </a:stretch>
        </p:blipFill>
        <p:spPr>
          <a:xfrm>
            <a:off x="0" y="575371"/>
            <a:ext cx="11887200" cy="5783457"/>
          </a:xfrm>
          <a:prstGeom prst="rect">
            <a:avLst/>
          </a:prstGeom>
        </p:spPr>
      </p:pic>
    </p:spTree>
    <p:extLst>
      <p:ext uri="{BB962C8B-B14F-4D97-AF65-F5344CB8AC3E}">
        <p14:creationId xmlns:p14="http://schemas.microsoft.com/office/powerpoint/2010/main" val="4137187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2DF50-FAB4-2BCF-8EC0-F8BBB1D485A9}"/>
              </a:ext>
            </a:extLst>
          </p:cNvPr>
          <p:cNvPicPr>
            <a:picLocks noChangeAspect="1"/>
          </p:cNvPicPr>
          <p:nvPr/>
        </p:nvPicPr>
        <p:blipFill>
          <a:blip r:embed="rId3"/>
          <a:stretch>
            <a:fillRect/>
          </a:stretch>
        </p:blipFill>
        <p:spPr>
          <a:xfrm>
            <a:off x="871537" y="585787"/>
            <a:ext cx="10144125" cy="5762625"/>
          </a:xfrm>
          <a:prstGeom prst="rect">
            <a:avLst/>
          </a:prstGeom>
        </p:spPr>
      </p:pic>
    </p:spTree>
    <p:extLst>
      <p:ext uri="{BB962C8B-B14F-4D97-AF65-F5344CB8AC3E}">
        <p14:creationId xmlns:p14="http://schemas.microsoft.com/office/powerpoint/2010/main" val="70789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A1A14-889A-DD3C-FA07-EDF647652FC1}"/>
              </a:ext>
            </a:extLst>
          </p:cNvPr>
          <p:cNvPicPr>
            <a:picLocks noChangeAspect="1"/>
          </p:cNvPicPr>
          <p:nvPr/>
        </p:nvPicPr>
        <p:blipFill>
          <a:blip r:embed="rId2"/>
          <a:stretch>
            <a:fillRect/>
          </a:stretch>
        </p:blipFill>
        <p:spPr>
          <a:xfrm>
            <a:off x="0" y="890940"/>
            <a:ext cx="11887200" cy="5152319"/>
          </a:xfrm>
          <a:prstGeom prst="rect">
            <a:avLst/>
          </a:prstGeom>
        </p:spPr>
      </p:pic>
    </p:spTree>
    <p:extLst>
      <p:ext uri="{BB962C8B-B14F-4D97-AF65-F5344CB8AC3E}">
        <p14:creationId xmlns:p14="http://schemas.microsoft.com/office/powerpoint/2010/main" val="3969996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529642-EC82-45E7-8DF2-A8A6FC8D4828}"/>
              </a:ext>
            </a:extLst>
          </p:cNvPr>
          <p:cNvSpPr>
            <a:spLocks noGrp="1"/>
          </p:cNvSpPr>
          <p:nvPr>
            <p:ph type="title"/>
          </p:nvPr>
        </p:nvSpPr>
        <p:spPr>
          <a:xfrm>
            <a:off x="311149" y="74930"/>
            <a:ext cx="11264900" cy="538609"/>
          </a:xfrm>
        </p:spPr>
        <p:txBody>
          <a:bodyPr/>
          <a:lstStyle/>
          <a:p>
            <a:r>
              <a:rPr lang="en-US" dirty="0">
                <a:solidFill>
                  <a:srgbClr val="C00000"/>
                </a:solidFill>
              </a:rPr>
              <a:t>Lifecycle of a Bean</a:t>
            </a:r>
            <a:endParaRPr lang="en-IN" dirty="0">
              <a:solidFill>
                <a:srgbClr val="C00000"/>
              </a:solidFill>
            </a:endParaRPr>
          </a:p>
        </p:txBody>
      </p:sp>
      <p:sp>
        <p:nvSpPr>
          <p:cNvPr id="4" name="Content Placeholder 3">
            <a:extLst>
              <a:ext uri="{FF2B5EF4-FFF2-40B4-BE49-F238E27FC236}">
                <a16:creationId xmlns:a16="http://schemas.microsoft.com/office/drawing/2014/main" id="{197F9532-3BDF-1D58-25FD-C4369FE76997}"/>
              </a:ext>
            </a:extLst>
          </p:cNvPr>
          <p:cNvSpPr>
            <a:spLocks noGrp="1"/>
          </p:cNvSpPr>
          <p:nvPr>
            <p:ph sz="half" idx="2"/>
          </p:nvPr>
        </p:nvSpPr>
        <p:spPr>
          <a:xfrm>
            <a:off x="609600" y="723900"/>
            <a:ext cx="10073640" cy="5401479"/>
          </a:xfrm>
        </p:spPr>
        <p:txBody>
          <a:bodyPr/>
          <a:lstStyle/>
          <a:p>
            <a:r>
              <a:rPr lang="en-US" dirty="0"/>
              <a:t>A Spring bean needs to be instantiated when the container starts, based on Java or XML bean definition. The framework may also be required to perform some pre and post-initialization steps to get the bean into a usable state.</a:t>
            </a:r>
          </a:p>
          <a:p>
            <a:endParaRPr lang="en-US" dirty="0"/>
          </a:p>
          <a:p>
            <a:r>
              <a:rPr lang="en-US" dirty="0"/>
              <a:t>After that, when the bean is no longer required, it will be removed from the IoC container. Like the initialization phase, the Spring framework may need to perform pre-and post-destruction steps to free the other system resources.</a:t>
            </a:r>
          </a:p>
          <a:p>
            <a:endParaRPr lang="en-US" dirty="0"/>
          </a:p>
          <a:p>
            <a:r>
              <a:rPr lang="en-US" dirty="0"/>
              <a:t>The Spring bean factory is responsible for managing the life cycle callbacks of the beans which are created in the spring containers.</a:t>
            </a:r>
            <a:endParaRPr lang="en-IN" dirty="0"/>
          </a:p>
        </p:txBody>
      </p:sp>
    </p:spTree>
    <p:extLst>
      <p:ext uri="{BB962C8B-B14F-4D97-AF65-F5344CB8AC3E}">
        <p14:creationId xmlns:p14="http://schemas.microsoft.com/office/powerpoint/2010/main" val="123777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 Bean Life Cycle">
            <a:extLst>
              <a:ext uri="{FF2B5EF4-FFF2-40B4-BE49-F238E27FC236}">
                <a16:creationId xmlns:a16="http://schemas.microsoft.com/office/drawing/2014/main" id="{158FB1D0-9530-3355-994E-2BCCF178D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51238"/>
            <a:ext cx="7696200" cy="599246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D7F0DE5-2930-98D8-C751-94FF47700B67}"/>
              </a:ext>
            </a:extLst>
          </p:cNvPr>
          <p:cNvSpPr>
            <a:spLocks noGrp="1"/>
          </p:cNvSpPr>
          <p:nvPr>
            <p:ph type="title"/>
          </p:nvPr>
        </p:nvSpPr>
        <p:spPr>
          <a:xfrm>
            <a:off x="311149" y="74930"/>
            <a:ext cx="11264900" cy="538609"/>
          </a:xfrm>
        </p:spPr>
        <p:txBody>
          <a:bodyPr/>
          <a:lstStyle/>
          <a:p>
            <a:r>
              <a:rPr lang="en-US" dirty="0">
                <a:solidFill>
                  <a:srgbClr val="C00000"/>
                </a:solidFill>
              </a:rPr>
              <a:t>Bean Lifecycle Callback Methods</a:t>
            </a:r>
            <a:endParaRPr lang="en-IN" dirty="0"/>
          </a:p>
        </p:txBody>
      </p:sp>
    </p:spTree>
    <p:extLst>
      <p:ext uri="{BB962C8B-B14F-4D97-AF65-F5344CB8AC3E}">
        <p14:creationId xmlns:p14="http://schemas.microsoft.com/office/powerpoint/2010/main" val="4062372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39349" y="1115953"/>
            <a:ext cx="1639362" cy="422862"/>
          </a:xfrm>
          <a:prstGeom prst="rect">
            <a:avLst/>
          </a:prstGeom>
        </p:spPr>
      </p:pic>
      <p:sp>
        <p:nvSpPr>
          <p:cNvPr id="4" name="object 4"/>
          <p:cNvSpPr txBox="1"/>
          <p:nvPr/>
        </p:nvSpPr>
        <p:spPr>
          <a:xfrm>
            <a:off x="685800" y="820642"/>
            <a:ext cx="8935720" cy="2257028"/>
          </a:xfrm>
          <a:prstGeom prst="rect">
            <a:avLst/>
          </a:prstGeom>
        </p:spPr>
        <p:txBody>
          <a:bodyPr vert="horz" wrap="square" lIns="0" tIns="81280" rIns="0" bIns="0" rtlCol="0">
            <a:spAutoFit/>
          </a:bodyPr>
          <a:lstStyle/>
          <a:p>
            <a:pPr marL="469900" marR="5080" indent="-457200">
              <a:lnSpc>
                <a:spcPts val="2700"/>
              </a:lnSpc>
              <a:spcBef>
                <a:spcPts val="640"/>
              </a:spcBef>
              <a:buFont typeface="Arial" panose="020B0604020202020204" pitchFamily="34" charset="0"/>
              <a:buChar char="•"/>
            </a:pPr>
            <a:r>
              <a:rPr lang="en-IN" sz="2700" b="1" spc="-35" dirty="0">
                <a:solidFill>
                  <a:srgbClr val="212121"/>
                </a:solidFill>
                <a:latin typeface="Trebuchet MS"/>
                <a:cs typeface="Trebuchet MS"/>
              </a:rPr>
              <a:t>Goal</a:t>
            </a:r>
            <a:r>
              <a:rPr lang="en-IN" sz="2700" spc="-35" dirty="0">
                <a:solidFill>
                  <a:srgbClr val="212121"/>
                </a:solidFill>
                <a:latin typeface="Trebuchet MS"/>
                <a:cs typeface="Trebuchet MS"/>
              </a:rPr>
              <a:t> – Understand core features of Spring Framework</a:t>
            </a:r>
          </a:p>
          <a:p>
            <a:pPr marL="469900" marR="5080" indent="-457200">
              <a:spcBef>
                <a:spcPts val="640"/>
              </a:spcBef>
              <a:buFont typeface="Arial" panose="020B0604020202020204" pitchFamily="34" charset="0"/>
              <a:buChar char="•"/>
            </a:pPr>
            <a:endParaRPr lang="en-IN" sz="2700" b="1" spc="-35" dirty="0">
              <a:solidFill>
                <a:srgbClr val="212121"/>
              </a:solidFill>
              <a:latin typeface="Trebuchet MS"/>
              <a:cs typeface="Trebuchet MS"/>
            </a:endParaRPr>
          </a:p>
          <a:p>
            <a:pPr marL="469900" marR="5080" indent="-457200">
              <a:spcBef>
                <a:spcPts val="640"/>
              </a:spcBef>
              <a:buFont typeface="Arial" panose="020B0604020202020204" pitchFamily="34" charset="0"/>
              <a:buChar char="•"/>
            </a:pPr>
            <a:r>
              <a:rPr lang="en-IN" sz="2700" b="1" spc="-35" dirty="0">
                <a:solidFill>
                  <a:srgbClr val="212121"/>
                </a:solidFill>
                <a:latin typeface="Trebuchet MS"/>
                <a:cs typeface="Trebuchet MS"/>
              </a:rPr>
              <a:t>Approach</a:t>
            </a:r>
            <a:r>
              <a:rPr lang="en-IN" sz="2700" spc="-35" dirty="0">
                <a:solidFill>
                  <a:srgbClr val="212121"/>
                </a:solidFill>
                <a:latin typeface="Trebuchet MS"/>
                <a:cs typeface="Trebuchet MS"/>
              </a:rPr>
              <a:t> - </a:t>
            </a:r>
            <a:r>
              <a:rPr sz="2700" spc="-35" dirty="0">
                <a:solidFill>
                  <a:srgbClr val="212121"/>
                </a:solidFill>
                <a:latin typeface="Trebuchet MS"/>
                <a:cs typeface="Trebuchet MS"/>
              </a:rPr>
              <a:t>Build</a:t>
            </a:r>
            <a:r>
              <a:rPr sz="2700" spc="-45" dirty="0">
                <a:solidFill>
                  <a:srgbClr val="212121"/>
                </a:solidFill>
                <a:latin typeface="Trebuchet MS"/>
                <a:cs typeface="Trebuchet MS"/>
              </a:rPr>
              <a:t> </a:t>
            </a:r>
            <a:r>
              <a:rPr sz="2700" spc="-40" dirty="0">
                <a:solidFill>
                  <a:srgbClr val="212121"/>
                </a:solidFill>
                <a:latin typeface="Trebuchet MS"/>
                <a:cs typeface="Trebuchet MS"/>
              </a:rPr>
              <a:t>a </a:t>
            </a:r>
            <a:r>
              <a:rPr sz="2700" spc="-35" dirty="0">
                <a:solidFill>
                  <a:srgbClr val="212121"/>
                </a:solidFill>
                <a:latin typeface="Trebuchet MS"/>
                <a:cs typeface="Trebuchet MS"/>
              </a:rPr>
              <a:t>Loose</a:t>
            </a:r>
            <a:r>
              <a:rPr sz="2700" spc="-40" dirty="0">
                <a:solidFill>
                  <a:srgbClr val="212121"/>
                </a:solidFill>
                <a:latin typeface="Trebuchet MS"/>
                <a:cs typeface="Trebuchet MS"/>
              </a:rPr>
              <a:t> </a:t>
            </a:r>
            <a:r>
              <a:rPr sz="2700" spc="-50" dirty="0">
                <a:solidFill>
                  <a:srgbClr val="212121"/>
                </a:solidFill>
                <a:latin typeface="Trebuchet MS"/>
                <a:cs typeface="Trebuchet MS"/>
              </a:rPr>
              <a:t>Coupled</a:t>
            </a:r>
            <a:r>
              <a:rPr sz="2700" spc="-45" dirty="0">
                <a:solidFill>
                  <a:srgbClr val="212121"/>
                </a:solidFill>
                <a:latin typeface="Trebuchet MS"/>
                <a:cs typeface="Trebuchet MS"/>
              </a:rPr>
              <a:t> </a:t>
            </a:r>
            <a:r>
              <a:rPr sz="2700" spc="-70" dirty="0">
                <a:solidFill>
                  <a:srgbClr val="212121"/>
                </a:solidFill>
                <a:latin typeface="Trebuchet MS"/>
                <a:cs typeface="Trebuchet MS"/>
              </a:rPr>
              <a:t>Hello</a:t>
            </a:r>
            <a:r>
              <a:rPr sz="2700" spc="-40" dirty="0">
                <a:solidFill>
                  <a:srgbClr val="212121"/>
                </a:solidFill>
                <a:latin typeface="Trebuchet MS"/>
                <a:cs typeface="Trebuchet MS"/>
              </a:rPr>
              <a:t> </a:t>
            </a:r>
            <a:r>
              <a:rPr sz="2700" spc="-80" dirty="0">
                <a:solidFill>
                  <a:srgbClr val="212121"/>
                </a:solidFill>
                <a:latin typeface="Trebuchet MS"/>
                <a:cs typeface="Trebuchet MS"/>
              </a:rPr>
              <a:t>World</a:t>
            </a:r>
            <a:r>
              <a:rPr sz="2700" spc="-40" dirty="0">
                <a:solidFill>
                  <a:srgbClr val="212121"/>
                </a:solidFill>
                <a:latin typeface="Trebuchet MS"/>
                <a:cs typeface="Trebuchet MS"/>
              </a:rPr>
              <a:t> </a:t>
            </a:r>
            <a:r>
              <a:rPr sz="2700" spc="-55" dirty="0">
                <a:solidFill>
                  <a:srgbClr val="212121"/>
                </a:solidFill>
                <a:latin typeface="Trebuchet MS"/>
                <a:cs typeface="Trebuchet MS"/>
              </a:rPr>
              <a:t>Gaming</a:t>
            </a:r>
            <a:r>
              <a:rPr sz="2700" spc="-45" dirty="0">
                <a:solidFill>
                  <a:srgbClr val="212121"/>
                </a:solidFill>
                <a:latin typeface="Trebuchet MS"/>
                <a:cs typeface="Trebuchet MS"/>
              </a:rPr>
              <a:t> </a:t>
            </a:r>
            <a:r>
              <a:rPr sz="2700" spc="-50" dirty="0">
                <a:solidFill>
                  <a:srgbClr val="212121"/>
                </a:solidFill>
                <a:latin typeface="Trebuchet MS"/>
                <a:cs typeface="Trebuchet MS"/>
              </a:rPr>
              <a:t>App</a:t>
            </a:r>
            <a:r>
              <a:rPr sz="2700" spc="-40" dirty="0">
                <a:solidFill>
                  <a:srgbClr val="212121"/>
                </a:solidFill>
                <a:latin typeface="Trebuchet MS"/>
                <a:cs typeface="Trebuchet MS"/>
              </a:rPr>
              <a:t> </a:t>
            </a:r>
            <a:r>
              <a:rPr sz="2700" spc="-90" dirty="0">
                <a:solidFill>
                  <a:srgbClr val="212121"/>
                </a:solidFill>
                <a:latin typeface="Trebuchet MS"/>
                <a:cs typeface="Trebuchet MS"/>
              </a:rPr>
              <a:t>with</a:t>
            </a:r>
            <a:r>
              <a:rPr sz="2700" spc="-40" dirty="0">
                <a:solidFill>
                  <a:srgbClr val="212121"/>
                </a:solidFill>
                <a:latin typeface="Trebuchet MS"/>
                <a:cs typeface="Trebuchet MS"/>
              </a:rPr>
              <a:t> </a:t>
            </a:r>
            <a:r>
              <a:rPr sz="2700" b="1" spc="-85" dirty="0">
                <a:solidFill>
                  <a:srgbClr val="212121"/>
                </a:solidFill>
                <a:latin typeface="Trebuchet MS"/>
                <a:cs typeface="Trebuchet MS"/>
              </a:rPr>
              <a:t>Modern </a:t>
            </a:r>
            <a:r>
              <a:rPr sz="2700" b="1" spc="-800" dirty="0">
                <a:solidFill>
                  <a:srgbClr val="212121"/>
                </a:solidFill>
                <a:latin typeface="Trebuchet MS"/>
                <a:cs typeface="Trebuchet MS"/>
              </a:rPr>
              <a:t> </a:t>
            </a:r>
            <a:r>
              <a:rPr sz="2700" b="1" spc="-45" dirty="0">
                <a:solidFill>
                  <a:srgbClr val="212121"/>
                </a:solidFill>
                <a:latin typeface="Trebuchet MS"/>
                <a:cs typeface="Trebuchet MS"/>
              </a:rPr>
              <a:t>Spring</a:t>
            </a:r>
            <a:r>
              <a:rPr sz="2700" b="1" spc="-270" dirty="0">
                <a:solidFill>
                  <a:srgbClr val="212121"/>
                </a:solidFill>
                <a:latin typeface="Trebuchet MS"/>
                <a:cs typeface="Trebuchet MS"/>
              </a:rPr>
              <a:t> </a:t>
            </a:r>
            <a:r>
              <a:rPr sz="2700" spc="-70" dirty="0">
                <a:solidFill>
                  <a:srgbClr val="212121"/>
                </a:solidFill>
                <a:latin typeface="Trebuchet MS"/>
                <a:cs typeface="Trebuchet MS"/>
              </a:rPr>
              <a:t>App</a:t>
            </a:r>
            <a:r>
              <a:rPr sz="2700" spc="-80" dirty="0">
                <a:solidFill>
                  <a:srgbClr val="212121"/>
                </a:solidFill>
                <a:latin typeface="Trebuchet MS"/>
                <a:cs typeface="Trebuchet MS"/>
              </a:rPr>
              <a:t>r</a:t>
            </a:r>
            <a:r>
              <a:rPr sz="2700" spc="-30" dirty="0">
                <a:solidFill>
                  <a:srgbClr val="212121"/>
                </a:solidFill>
                <a:latin typeface="Trebuchet MS"/>
                <a:cs typeface="Trebuchet MS"/>
              </a:rPr>
              <a:t>o</a:t>
            </a:r>
            <a:r>
              <a:rPr sz="2700" spc="-55" dirty="0">
                <a:solidFill>
                  <a:srgbClr val="212121"/>
                </a:solidFill>
                <a:latin typeface="Trebuchet MS"/>
                <a:cs typeface="Trebuchet MS"/>
              </a:rPr>
              <a:t>ach</a:t>
            </a:r>
            <a:endParaRPr lang="en-IN" sz="2700" spc="-55" dirty="0">
              <a:solidFill>
                <a:srgbClr val="212121"/>
              </a:solidFill>
              <a:latin typeface="Trebuchet MS"/>
              <a:cs typeface="Trebuchet MS"/>
            </a:endParaRPr>
          </a:p>
          <a:p>
            <a:pPr marL="927100" lvl="1" indent="-457200">
              <a:spcBef>
                <a:spcPts val="60"/>
              </a:spcBef>
              <a:buFont typeface="Arial" panose="020B0604020202020204" pitchFamily="34" charset="0"/>
              <a:buChar char="•"/>
            </a:pPr>
            <a:r>
              <a:rPr sz="2700" spc="-165" dirty="0">
                <a:solidFill>
                  <a:srgbClr val="212121"/>
                </a:solidFill>
                <a:latin typeface="Trebuchet MS"/>
                <a:cs typeface="Trebuchet MS"/>
              </a:rPr>
              <a:t>G</a:t>
            </a:r>
            <a:r>
              <a:rPr sz="2700" spc="-175" dirty="0">
                <a:solidFill>
                  <a:srgbClr val="212121"/>
                </a:solidFill>
                <a:latin typeface="Trebuchet MS"/>
                <a:cs typeface="Trebuchet MS"/>
              </a:rPr>
              <a:t>e</a:t>
            </a:r>
            <a:r>
              <a:rPr sz="2700" spc="-160" dirty="0">
                <a:solidFill>
                  <a:srgbClr val="212121"/>
                </a:solidFill>
                <a:latin typeface="Trebuchet MS"/>
                <a:cs typeface="Trebuchet MS"/>
              </a:rPr>
              <a:t>t</a:t>
            </a:r>
            <a:r>
              <a:rPr sz="2700" spc="-270" dirty="0">
                <a:solidFill>
                  <a:srgbClr val="212121"/>
                </a:solidFill>
                <a:latin typeface="Trebuchet MS"/>
                <a:cs typeface="Trebuchet MS"/>
              </a:rPr>
              <a:t> </a:t>
            </a:r>
            <a:r>
              <a:rPr sz="2700" b="1" spc="-45" dirty="0">
                <a:solidFill>
                  <a:srgbClr val="212121"/>
                </a:solidFill>
                <a:latin typeface="Trebuchet MS"/>
                <a:cs typeface="Trebuchet MS"/>
              </a:rPr>
              <a:t>Hand</a:t>
            </a:r>
            <a:r>
              <a:rPr sz="2700" b="1" spc="-10" dirty="0">
                <a:solidFill>
                  <a:srgbClr val="212121"/>
                </a:solidFill>
                <a:latin typeface="Trebuchet MS"/>
                <a:cs typeface="Trebuchet MS"/>
              </a:rPr>
              <a:t>s</a:t>
            </a:r>
            <a:r>
              <a:rPr sz="2700" b="1" spc="-85" dirty="0">
                <a:solidFill>
                  <a:srgbClr val="212121"/>
                </a:solidFill>
                <a:latin typeface="Trebuchet MS"/>
                <a:cs typeface="Trebuchet MS"/>
              </a:rPr>
              <a:t>-on</a:t>
            </a:r>
            <a:r>
              <a:rPr sz="2700" b="1" spc="-270" dirty="0">
                <a:solidFill>
                  <a:srgbClr val="212121"/>
                </a:solidFill>
                <a:latin typeface="Trebuchet MS"/>
                <a:cs typeface="Trebuchet MS"/>
              </a:rPr>
              <a:t> </a:t>
            </a:r>
            <a:r>
              <a:rPr sz="2700" spc="-90" dirty="0">
                <a:solidFill>
                  <a:srgbClr val="212121"/>
                </a:solidFill>
                <a:latin typeface="Trebuchet MS"/>
                <a:cs typeface="Trebuchet MS"/>
              </a:rPr>
              <a:t>with</a:t>
            </a:r>
            <a:r>
              <a:rPr sz="2700" spc="-270" dirty="0">
                <a:solidFill>
                  <a:srgbClr val="212121"/>
                </a:solidFill>
                <a:latin typeface="Trebuchet MS"/>
                <a:cs typeface="Trebuchet MS"/>
              </a:rPr>
              <a:t> </a:t>
            </a:r>
            <a:r>
              <a:rPr sz="2700" spc="-15" dirty="0">
                <a:solidFill>
                  <a:srgbClr val="212121"/>
                </a:solidFill>
                <a:latin typeface="Trebuchet MS"/>
                <a:cs typeface="Trebuchet MS"/>
              </a:rPr>
              <a:t>Spring</a:t>
            </a:r>
            <a:r>
              <a:rPr sz="2700" spc="-270" dirty="0">
                <a:solidFill>
                  <a:srgbClr val="212121"/>
                </a:solidFill>
                <a:latin typeface="Trebuchet MS"/>
                <a:cs typeface="Trebuchet MS"/>
              </a:rPr>
              <a:t> </a:t>
            </a:r>
            <a:r>
              <a:rPr sz="2700" spc="-15" dirty="0">
                <a:solidFill>
                  <a:srgbClr val="212121"/>
                </a:solidFill>
                <a:latin typeface="Trebuchet MS"/>
                <a:cs typeface="Trebuchet MS"/>
              </a:rPr>
              <a:t>and</a:t>
            </a:r>
            <a:r>
              <a:rPr sz="2700" spc="-270" dirty="0">
                <a:solidFill>
                  <a:srgbClr val="212121"/>
                </a:solidFill>
                <a:latin typeface="Trebuchet MS"/>
                <a:cs typeface="Trebuchet MS"/>
              </a:rPr>
              <a:t> </a:t>
            </a:r>
            <a:r>
              <a:rPr sz="2700" spc="-60" dirty="0">
                <a:solidFill>
                  <a:srgbClr val="212121"/>
                </a:solidFill>
                <a:latin typeface="Trebuchet MS"/>
                <a:cs typeface="Trebuchet MS"/>
              </a:rPr>
              <a:t>unde</a:t>
            </a:r>
            <a:r>
              <a:rPr sz="2700" spc="-70" dirty="0">
                <a:solidFill>
                  <a:srgbClr val="212121"/>
                </a:solidFill>
                <a:latin typeface="Trebuchet MS"/>
                <a:cs typeface="Trebuchet MS"/>
              </a:rPr>
              <a:t>r</a:t>
            </a:r>
            <a:r>
              <a:rPr sz="2700" spc="-65" dirty="0">
                <a:solidFill>
                  <a:srgbClr val="212121"/>
                </a:solidFill>
                <a:latin typeface="Trebuchet MS"/>
                <a:cs typeface="Trebuchet MS"/>
              </a:rPr>
              <a:t>s</a:t>
            </a:r>
            <a:r>
              <a:rPr sz="2700" spc="-110" dirty="0">
                <a:solidFill>
                  <a:srgbClr val="212121"/>
                </a:solidFill>
                <a:latin typeface="Trebuchet MS"/>
                <a:cs typeface="Trebuchet MS"/>
              </a:rPr>
              <a:t>t</a:t>
            </a:r>
            <a:r>
              <a:rPr sz="2700" spc="-95" dirty="0">
                <a:solidFill>
                  <a:srgbClr val="212121"/>
                </a:solidFill>
                <a:latin typeface="Trebuchet MS"/>
                <a:cs typeface="Trebuchet MS"/>
              </a:rPr>
              <a:t>and:</a:t>
            </a:r>
            <a:endParaRPr sz="2700" dirty="0">
              <a:latin typeface="Trebuchet MS"/>
              <a:cs typeface="Trebuchet MS"/>
            </a:endParaRPr>
          </a:p>
        </p:txBody>
      </p:sp>
      <p:sp>
        <p:nvSpPr>
          <p:cNvPr id="15" name="object 15"/>
          <p:cNvSpPr txBox="1"/>
          <p:nvPr/>
        </p:nvSpPr>
        <p:spPr>
          <a:xfrm>
            <a:off x="2667000" y="3162300"/>
            <a:ext cx="3607435" cy="2729230"/>
          </a:xfrm>
          <a:prstGeom prst="rect">
            <a:avLst/>
          </a:prstGeom>
        </p:spPr>
        <p:txBody>
          <a:bodyPr vert="horz" wrap="square" lIns="0" tIns="36830" rIns="0" bIns="0" rtlCol="0">
            <a:spAutoFit/>
          </a:bodyPr>
          <a:lstStyle/>
          <a:p>
            <a:pPr marL="12700">
              <a:lnSpc>
                <a:spcPct val="100000"/>
              </a:lnSpc>
              <a:spcBef>
                <a:spcPts val="290"/>
              </a:spcBef>
            </a:pPr>
            <a:r>
              <a:rPr sz="2150" spc="-135" dirty="0">
                <a:solidFill>
                  <a:srgbClr val="212121"/>
                </a:solidFill>
                <a:latin typeface="Trebuchet MS"/>
                <a:cs typeface="Trebuchet MS"/>
              </a:rPr>
              <a:t>W</a:t>
            </a:r>
            <a:r>
              <a:rPr sz="2150" dirty="0">
                <a:solidFill>
                  <a:srgbClr val="212121"/>
                </a:solidFill>
                <a:latin typeface="Trebuchet MS"/>
                <a:cs typeface="Trebuchet MS"/>
              </a:rPr>
              <a:t>h</a:t>
            </a:r>
            <a:r>
              <a:rPr sz="2150" spc="-55" dirty="0">
                <a:solidFill>
                  <a:srgbClr val="212121"/>
                </a:solidFill>
                <a:latin typeface="Trebuchet MS"/>
                <a:cs typeface="Trebuchet MS"/>
              </a:rPr>
              <a:t>y</a:t>
            </a:r>
            <a:r>
              <a:rPr sz="2150" spc="-215" dirty="0">
                <a:solidFill>
                  <a:srgbClr val="212121"/>
                </a:solidFill>
                <a:latin typeface="Trebuchet MS"/>
                <a:cs typeface="Trebuchet MS"/>
              </a:rPr>
              <a:t> </a:t>
            </a:r>
            <a:r>
              <a:rPr sz="2150" spc="114" dirty="0">
                <a:solidFill>
                  <a:srgbClr val="212121"/>
                </a:solidFill>
                <a:latin typeface="Trebuchet MS"/>
                <a:cs typeface="Trebuchet MS"/>
              </a:rPr>
              <a:t>S</a:t>
            </a:r>
            <a:r>
              <a:rPr sz="2150" dirty="0">
                <a:solidFill>
                  <a:srgbClr val="212121"/>
                </a:solidFill>
                <a:latin typeface="Trebuchet MS"/>
                <a:cs typeface="Trebuchet MS"/>
              </a:rPr>
              <a:t>p</a:t>
            </a:r>
            <a:r>
              <a:rPr sz="2150" spc="-85" dirty="0">
                <a:solidFill>
                  <a:srgbClr val="212121"/>
                </a:solidFill>
                <a:latin typeface="Trebuchet MS"/>
                <a:cs typeface="Trebuchet MS"/>
              </a:rPr>
              <a:t>ri</a:t>
            </a:r>
            <a:r>
              <a:rPr sz="2150" spc="5" dirty="0">
                <a:solidFill>
                  <a:srgbClr val="212121"/>
                </a:solidFill>
                <a:latin typeface="Trebuchet MS"/>
                <a:cs typeface="Trebuchet MS"/>
              </a:rPr>
              <a:t>n</a:t>
            </a:r>
            <a:r>
              <a:rPr sz="2150" spc="-75" dirty="0">
                <a:solidFill>
                  <a:srgbClr val="212121"/>
                </a:solidFill>
                <a:latin typeface="Trebuchet MS"/>
                <a:cs typeface="Trebuchet MS"/>
              </a:rPr>
              <a:t>g</a:t>
            </a:r>
            <a:r>
              <a:rPr sz="2150" spc="125" dirty="0">
                <a:solidFill>
                  <a:srgbClr val="212121"/>
                </a:solidFill>
                <a:latin typeface="Trebuchet MS"/>
                <a:cs typeface="Trebuchet MS"/>
              </a:rPr>
              <a:t>?</a:t>
            </a:r>
            <a:endParaRPr sz="2150" dirty="0">
              <a:latin typeface="Trebuchet MS"/>
              <a:cs typeface="Trebuchet MS"/>
            </a:endParaRPr>
          </a:p>
          <a:p>
            <a:pPr marL="12700">
              <a:lnSpc>
                <a:spcPts val="2450"/>
              </a:lnSpc>
              <a:spcBef>
                <a:spcPts val="195"/>
              </a:spcBef>
            </a:pPr>
            <a:r>
              <a:rPr sz="2150" b="1" spc="-80" dirty="0">
                <a:solidFill>
                  <a:srgbClr val="212121"/>
                </a:solidFill>
                <a:latin typeface="Trebuchet MS"/>
                <a:cs typeface="Trebuchet MS"/>
              </a:rPr>
              <a:t>Terminology</a:t>
            </a:r>
            <a:endParaRPr sz="2150" dirty="0">
              <a:latin typeface="Trebuchet MS"/>
              <a:cs typeface="Trebuchet MS"/>
            </a:endParaRPr>
          </a:p>
          <a:p>
            <a:pPr marL="393065">
              <a:lnSpc>
                <a:spcPts val="1914"/>
              </a:lnSpc>
            </a:pPr>
            <a:r>
              <a:rPr sz="1700" spc="-65" dirty="0">
                <a:solidFill>
                  <a:srgbClr val="212121"/>
                </a:solidFill>
                <a:latin typeface="Trebuchet MS"/>
                <a:cs typeface="Trebuchet MS"/>
              </a:rPr>
              <a:t>Ti</a:t>
            </a:r>
            <a:r>
              <a:rPr sz="1700" spc="10" dirty="0">
                <a:solidFill>
                  <a:srgbClr val="212121"/>
                </a:solidFill>
                <a:latin typeface="Trebuchet MS"/>
                <a:cs typeface="Trebuchet MS"/>
              </a:rPr>
              <a:t>gh</a:t>
            </a:r>
            <a:r>
              <a:rPr sz="1700" spc="-95" dirty="0">
                <a:solidFill>
                  <a:srgbClr val="212121"/>
                </a:solidFill>
                <a:latin typeface="Trebuchet MS"/>
                <a:cs typeface="Trebuchet MS"/>
              </a:rPr>
              <a:t>t</a:t>
            </a:r>
            <a:r>
              <a:rPr sz="1700" spc="-165" dirty="0">
                <a:solidFill>
                  <a:srgbClr val="212121"/>
                </a:solidFill>
                <a:latin typeface="Trebuchet MS"/>
                <a:cs typeface="Trebuchet MS"/>
              </a:rPr>
              <a:t> </a:t>
            </a:r>
            <a:r>
              <a:rPr sz="1700" spc="-35" dirty="0">
                <a:solidFill>
                  <a:srgbClr val="212121"/>
                </a:solidFill>
                <a:latin typeface="Trebuchet MS"/>
                <a:cs typeface="Trebuchet MS"/>
              </a:rPr>
              <a:t>C</a:t>
            </a:r>
            <a:r>
              <a:rPr sz="1700" spc="20" dirty="0">
                <a:solidFill>
                  <a:srgbClr val="212121"/>
                </a:solidFill>
                <a:latin typeface="Trebuchet MS"/>
                <a:cs typeface="Trebuchet MS"/>
              </a:rPr>
              <a:t>o</a:t>
            </a:r>
            <a:r>
              <a:rPr sz="1700" spc="10" dirty="0">
                <a:solidFill>
                  <a:srgbClr val="212121"/>
                </a:solidFill>
                <a:latin typeface="Trebuchet MS"/>
                <a:cs typeface="Trebuchet MS"/>
              </a:rPr>
              <a:t>up</a:t>
            </a:r>
            <a:r>
              <a:rPr sz="1700" spc="-65" dirty="0">
                <a:solidFill>
                  <a:srgbClr val="212121"/>
                </a:solidFill>
                <a:latin typeface="Trebuchet MS"/>
                <a:cs typeface="Trebuchet MS"/>
              </a:rPr>
              <a:t>li</a:t>
            </a:r>
            <a:r>
              <a:rPr sz="1700" spc="15" dirty="0">
                <a:solidFill>
                  <a:srgbClr val="212121"/>
                </a:solidFill>
                <a:latin typeface="Trebuchet MS"/>
                <a:cs typeface="Trebuchet MS"/>
              </a:rPr>
              <a:t>ng</a:t>
            </a:r>
            <a:r>
              <a:rPr sz="1700" spc="-165" dirty="0">
                <a:solidFill>
                  <a:srgbClr val="212121"/>
                </a:solidFill>
                <a:latin typeface="Trebuchet MS"/>
                <a:cs typeface="Trebuchet MS"/>
              </a:rPr>
              <a:t> </a:t>
            </a:r>
            <a:r>
              <a:rPr sz="1700" spc="-10" dirty="0">
                <a:solidFill>
                  <a:srgbClr val="212121"/>
                </a:solidFill>
                <a:latin typeface="Trebuchet MS"/>
                <a:cs typeface="Trebuchet MS"/>
              </a:rPr>
              <a:t>a</a:t>
            </a:r>
            <a:r>
              <a:rPr sz="1700" spc="15" dirty="0">
                <a:solidFill>
                  <a:srgbClr val="212121"/>
                </a:solidFill>
                <a:latin typeface="Trebuchet MS"/>
                <a:cs typeface="Trebuchet MS"/>
              </a:rPr>
              <a:t>n</a:t>
            </a:r>
            <a:r>
              <a:rPr sz="1700" spc="10" dirty="0">
                <a:solidFill>
                  <a:srgbClr val="212121"/>
                </a:solidFill>
                <a:latin typeface="Trebuchet MS"/>
                <a:cs typeface="Trebuchet MS"/>
              </a:rPr>
              <a:t>d</a:t>
            </a:r>
            <a:r>
              <a:rPr sz="1700" spc="-165" dirty="0">
                <a:solidFill>
                  <a:srgbClr val="212121"/>
                </a:solidFill>
                <a:latin typeface="Trebuchet MS"/>
                <a:cs typeface="Trebuchet MS"/>
              </a:rPr>
              <a:t> </a:t>
            </a:r>
            <a:r>
              <a:rPr sz="1700" spc="-50" dirty="0">
                <a:solidFill>
                  <a:srgbClr val="212121"/>
                </a:solidFill>
                <a:latin typeface="Trebuchet MS"/>
                <a:cs typeface="Trebuchet MS"/>
              </a:rPr>
              <a:t>L</a:t>
            </a:r>
            <a:r>
              <a:rPr sz="1700" spc="20" dirty="0">
                <a:solidFill>
                  <a:srgbClr val="212121"/>
                </a:solidFill>
                <a:latin typeface="Trebuchet MS"/>
                <a:cs typeface="Trebuchet MS"/>
              </a:rPr>
              <a:t>oo</a:t>
            </a:r>
            <a:r>
              <a:rPr sz="1700" spc="35" dirty="0">
                <a:solidFill>
                  <a:srgbClr val="212121"/>
                </a:solidFill>
                <a:latin typeface="Trebuchet MS"/>
                <a:cs typeface="Trebuchet MS"/>
              </a:rPr>
              <a:t>s</a:t>
            </a:r>
            <a:r>
              <a:rPr sz="1700" spc="-75" dirty="0">
                <a:solidFill>
                  <a:srgbClr val="212121"/>
                </a:solidFill>
                <a:latin typeface="Trebuchet MS"/>
                <a:cs typeface="Trebuchet MS"/>
              </a:rPr>
              <a:t>e</a:t>
            </a:r>
            <a:r>
              <a:rPr sz="1700" spc="-165" dirty="0">
                <a:solidFill>
                  <a:srgbClr val="212121"/>
                </a:solidFill>
                <a:latin typeface="Trebuchet MS"/>
                <a:cs typeface="Trebuchet MS"/>
              </a:rPr>
              <a:t> </a:t>
            </a:r>
            <a:r>
              <a:rPr sz="1700" spc="-35" dirty="0">
                <a:solidFill>
                  <a:srgbClr val="212121"/>
                </a:solidFill>
                <a:latin typeface="Trebuchet MS"/>
                <a:cs typeface="Trebuchet MS"/>
              </a:rPr>
              <a:t>C</a:t>
            </a:r>
            <a:r>
              <a:rPr sz="1700" spc="20" dirty="0">
                <a:solidFill>
                  <a:srgbClr val="212121"/>
                </a:solidFill>
                <a:latin typeface="Trebuchet MS"/>
                <a:cs typeface="Trebuchet MS"/>
              </a:rPr>
              <a:t>o</a:t>
            </a:r>
            <a:r>
              <a:rPr sz="1700" spc="10" dirty="0">
                <a:solidFill>
                  <a:srgbClr val="212121"/>
                </a:solidFill>
                <a:latin typeface="Trebuchet MS"/>
                <a:cs typeface="Trebuchet MS"/>
              </a:rPr>
              <a:t>up</a:t>
            </a:r>
            <a:r>
              <a:rPr sz="1700" spc="-65" dirty="0">
                <a:solidFill>
                  <a:srgbClr val="212121"/>
                </a:solidFill>
                <a:latin typeface="Trebuchet MS"/>
                <a:cs typeface="Trebuchet MS"/>
              </a:rPr>
              <a:t>li</a:t>
            </a:r>
            <a:r>
              <a:rPr sz="1700" spc="15" dirty="0">
                <a:solidFill>
                  <a:srgbClr val="212121"/>
                </a:solidFill>
                <a:latin typeface="Trebuchet MS"/>
                <a:cs typeface="Trebuchet MS"/>
              </a:rPr>
              <a:t>ng</a:t>
            </a:r>
            <a:endParaRPr sz="1700" dirty="0">
              <a:latin typeface="Trebuchet MS"/>
              <a:cs typeface="Trebuchet MS"/>
            </a:endParaRPr>
          </a:p>
          <a:p>
            <a:pPr marL="393065" marR="1205230">
              <a:lnSpc>
                <a:spcPct val="113999"/>
              </a:lnSpc>
            </a:pPr>
            <a:r>
              <a:rPr sz="1700" spc="-20" dirty="0">
                <a:solidFill>
                  <a:srgbClr val="212121"/>
                </a:solidFill>
                <a:latin typeface="Trebuchet MS"/>
                <a:cs typeface="Trebuchet MS"/>
              </a:rPr>
              <a:t>I</a:t>
            </a:r>
            <a:r>
              <a:rPr sz="1700" dirty="0">
                <a:solidFill>
                  <a:srgbClr val="212121"/>
                </a:solidFill>
                <a:latin typeface="Trebuchet MS"/>
                <a:cs typeface="Trebuchet MS"/>
              </a:rPr>
              <a:t>O</a:t>
            </a:r>
            <a:r>
              <a:rPr sz="1700" spc="-35" dirty="0">
                <a:solidFill>
                  <a:srgbClr val="212121"/>
                </a:solidFill>
                <a:latin typeface="Trebuchet MS"/>
                <a:cs typeface="Trebuchet MS"/>
              </a:rPr>
              <a:t>C</a:t>
            </a:r>
            <a:r>
              <a:rPr sz="1700" spc="-165" dirty="0">
                <a:solidFill>
                  <a:srgbClr val="212121"/>
                </a:solidFill>
                <a:latin typeface="Trebuchet MS"/>
                <a:cs typeface="Trebuchet MS"/>
              </a:rPr>
              <a:t> </a:t>
            </a:r>
            <a:r>
              <a:rPr sz="1700" spc="-35" dirty="0">
                <a:solidFill>
                  <a:srgbClr val="212121"/>
                </a:solidFill>
                <a:latin typeface="Trebuchet MS"/>
                <a:cs typeface="Trebuchet MS"/>
              </a:rPr>
              <a:t>C</a:t>
            </a:r>
            <a:r>
              <a:rPr sz="1700" spc="20" dirty="0">
                <a:solidFill>
                  <a:srgbClr val="212121"/>
                </a:solidFill>
                <a:latin typeface="Trebuchet MS"/>
                <a:cs typeface="Trebuchet MS"/>
              </a:rPr>
              <a:t>o</a:t>
            </a:r>
            <a:r>
              <a:rPr sz="1700" spc="15" dirty="0">
                <a:solidFill>
                  <a:srgbClr val="212121"/>
                </a:solidFill>
                <a:latin typeface="Trebuchet MS"/>
                <a:cs typeface="Trebuchet MS"/>
              </a:rPr>
              <a:t>n</a:t>
            </a:r>
            <a:r>
              <a:rPr sz="1700" spc="-130" dirty="0">
                <a:solidFill>
                  <a:srgbClr val="212121"/>
                </a:solidFill>
                <a:latin typeface="Trebuchet MS"/>
                <a:cs typeface="Trebuchet MS"/>
              </a:rPr>
              <a:t>t</a:t>
            </a:r>
            <a:r>
              <a:rPr sz="1700" spc="-10" dirty="0">
                <a:solidFill>
                  <a:srgbClr val="212121"/>
                </a:solidFill>
                <a:latin typeface="Trebuchet MS"/>
                <a:cs typeface="Trebuchet MS"/>
              </a:rPr>
              <a:t>a</a:t>
            </a:r>
            <a:r>
              <a:rPr sz="1700" spc="-65" dirty="0">
                <a:solidFill>
                  <a:srgbClr val="212121"/>
                </a:solidFill>
                <a:latin typeface="Trebuchet MS"/>
                <a:cs typeface="Trebuchet MS"/>
              </a:rPr>
              <a:t>i</a:t>
            </a:r>
            <a:r>
              <a:rPr sz="1700" spc="15" dirty="0">
                <a:solidFill>
                  <a:srgbClr val="212121"/>
                </a:solidFill>
                <a:latin typeface="Trebuchet MS"/>
                <a:cs typeface="Trebuchet MS"/>
              </a:rPr>
              <a:t>n</a:t>
            </a:r>
            <a:r>
              <a:rPr sz="1700" spc="-75" dirty="0">
                <a:solidFill>
                  <a:srgbClr val="212121"/>
                </a:solidFill>
                <a:latin typeface="Trebuchet MS"/>
                <a:cs typeface="Trebuchet MS"/>
              </a:rPr>
              <a:t>e</a:t>
            </a:r>
            <a:r>
              <a:rPr sz="1700" spc="-55" dirty="0">
                <a:solidFill>
                  <a:srgbClr val="212121"/>
                </a:solidFill>
                <a:latin typeface="Trebuchet MS"/>
                <a:cs typeface="Trebuchet MS"/>
              </a:rPr>
              <a:t>r </a:t>
            </a:r>
            <a:r>
              <a:rPr lang="en-IN" sz="1700" spc="-55" dirty="0">
                <a:solidFill>
                  <a:srgbClr val="212121"/>
                </a:solidFill>
                <a:latin typeface="Trebuchet MS"/>
                <a:cs typeface="Trebuchet MS"/>
              </a:rPr>
              <a:t> </a:t>
            </a:r>
            <a:r>
              <a:rPr sz="1700" spc="-65" dirty="0">
                <a:solidFill>
                  <a:srgbClr val="212121"/>
                </a:solidFill>
                <a:latin typeface="Trebuchet MS"/>
                <a:cs typeface="Trebuchet MS"/>
              </a:rPr>
              <a:t>A</a:t>
            </a:r>
            <a:r>
              <a:rPr sz="1700" spc="10" dirty="0">
                <a:solidFill>
                  <a:srgbClr val="212121"/>
                </a:solidFill>
                <a:latin typeface="Trebuchet MS"/>
                <a:cs typeface="Trebuchet MS"/>
              </a:rPr>
              <a:t>pp</a:t>
            </a:r>
            <a:r>
              <a:rPr sz="1700" spc="-65" dirty="0">
                <a:solidFill>
                  <a:srgbClr val="212121"/>
                </a:solidFill>
                <a:latin typeface="Trebuchet MS"/>
                <a:cs typeface="Trebuchet MS"/>
              </a:rPr>
              <a:t>li</a:t>
            </a:r>
            <a:r>
              <a:rPr sz="1700" spc="-75" dirty="0">
                <a:solidFill>
                  <a:srgbClr val="212121"/>
                </a:solidFill>
                <a:latin typeface="Trebuchet MS"/>
                <a:cs typeface="Trebuchet MS"/>
              </a:rPr>
              <a:t>c</a:t>
            </a:r>
            <a:r>
              <a:rPr sz="1700" spc="-10" dirty="0">
                <a:solidFill>
                  <a:srgbClr val="212121"/>
                </a:solidFill>
                <a:latin typeface="Trebuchet MS"/>
                <a:cs typeface="Trebuchet MS"/>
              </a:rPr>
              <a:t>a</a:t>
            </a:r>
            <a:r>
              <a:rPr sz="1700" spc="-95" dirty="0">
                <a:solidFill>
                  <a:srgbClr val="212121"/>
                </a:solidFill>
                <a:latin typeface="Trebuchet MS"/>
                <a:cs typeface="Trebuchet MS"/>
              </a:rPr>
              <a:t>t</a:t>
            </a:r>
            <a:r>
              <a:rPr sz="1700" spc="-65" dirty="0">
                <a:solidFill>
                  <a:srgbClr val="212121"/>
                </a:solidFill>
                <a:latin typeface="Trebuchet MS"/>
                <a:cs typeface="Trebuchet MS"/>
              </a:rPr>
              <a:t>i</a:t>
            </a:r>
            <a:r>
              <a:rPr sz="1700" spc="20" dirty="0">
                <a:solidFill>
                  <a:srgbClr val="212121"/>
                </a:solidFill>
                <a:latin typeface="Trebuchet MS"/>
                <a:cs typeface="Trebuchet MS"/>
              </a:rPr>
              <a:t>o</a:t>
            </a:r>
            <a:r>
              <a:rPr sz="1700" spc="15" dirty="0">
                <a:solidFill>
                  <a:srgbClr val="212121"/>
                </a:solidFill>
                <a:latin typeface="Trebuchet MS"/>
                <a:cs typeface="Trebuchet MS"/>
              </a:rPr>
              <a:t>n</a:t>
            </a:r>
            <a:r>
              <a:rPr sz="1700" spc="-165" dirty="0">
                <a:solidFill>
                  <a:srgbClr val="212121"/>
                </a:solidFill>
                <a:latin typeface="Trebuchet MS"/>
                <a:cs typeface="Trebuchet MS"/>
              </a:rPr>
              <a:t> </a:t>
            </a:r>
            <a:r>
              <a:rPr sz="1700" spc="-35" dirty="0">
                <a:solidFill>
                  <a:srgbClr val="212121"/>
                </a:solidFill>
                <a:latin typeface="Trebuchet MS"/>
                <a:cs typeface="Trebuchet MS"/>
              </a:rPr>
              <a:t>C</a:t>
            </a:r>
            <a:r>
              <a:rPr sz="1700" spc="20" dirty="0">
                <a:solidFill>
                  <a:srgbClr val="212121"/>
                </a:solidFill>
                <a:latin typeface="Trebuchet MS"/>
                <a:cs typeface="Trebuchet MS"/>
              </a:rPr>
              <a:t>o</a:t>
            </a:r>
            <a:r>
              <a:rPr sz="1700" spc="15" dirty="0">
                <a:solidFill>
                  <a:srgbClr val="212121"/>
                </a:solidFill>
                <a:latin typeface="Trebuchet MS"/>
                <a:cs typeface="Trebuchet MS"/>
              </a:rPr>
              <a:t>n</a:t>
            </a:r>
            <a:r>
              <a:rPr sz="1700" spc="-114" dirty="0">
                <a:solidFill>
                  <a:srgbClr val="212121"/>
                </a:solidFill>
                <a:latin typeface="Trebuchet MS"/>
                <a:cs typeface="Trebuchet MS"/>
              </a:rPr>
              <a:t>t</a:t>
            </a:r>
            <a:r>
              <a:rPr sz="1700" spc="-90" dirty="0">
                <a:solidFill>
                  <a:srgbClr val="212121"/>
                </a:solidFill>
                <a:latin typeface="Trebuchet MS"/>
                <a:cs typeface="Trebuchet MS"/>
              </a:rPr>
              <a:t>e</a:t>
            </a:r>
            <a:r>
              <a:rPr sz="1700" spc="-85" dirty="0">
                <a:solidFill>
                  <a:srgbClr val="212121"/>
                </a:solidFill>
                <a:latin typeface="Trebuchet MS"/>
                <a:cs typeface="Trebuchet MS"/>
              </a:rPr>
              <a:t>x</a:t>
            </a:r>
            <a:r>
              <a:rPr sz="1700" spc="-80" dirty="0">
                <a:solidFill>
                  <a:srgbClr val="212121"/>
                </a:solidFill>
                <a:latin typeface="Trebuchet MS"/>
                <a:cs typeface="Trebuchet MS"/>
              </a:rPr>
              <a:t>t  </a:t>
            </a:r>
            <a:r>
              <a:rPr sz="1700" spc="-35" dirty="0">
                <a:solidFill>
                  <a:srgbClr val="212121"/>
                </a:solidFill>
                <a:latin typeface="Trebuchet MS"/>
                <a:cs typeface="Trebuchet MS"/>
              </a:rPr>
              <a:t>C</a:t>
            </a:r>
            <a:r>
              <a:rPr sz="1700" spc="20" dirty="0">
                <a:solidFill>
                  <a:srgbClr val="212121"/>
                </a:solidFill>
                <a:latin typeface="Trebuchet MS"/>
                <a:cs typeface="Trebuchet MS"/>
              </a:rPr>
              <a:t>om</a:t>
            </a:r>
            <a:r>
              <a:rPr sz="1700" spc="10" dirty="0">
                <a:solidFill>
                  <a:srgbClr val="212121"/>
                </a:solidFill>
                <a:latin typeface="Trebuchet MS"/>
                <a:cs typeface="Trebuchet MS"/>
              </a:rPr>
              <a:t>p</a:t>
            </a:r>
            <a:r>
              <a:rPr sz="1700" spc="20" dirty="0">
                <a:solidFill>
                  <a:srgbClr val="212121"/>
                </a:solidFill>
                <a:latin typeface="Trebuchet MS"/>
                <a:cs typeface="Trebuchet MS"/>
              </a:rPr>
              <a:t>o</a:t>
            </a:r>
            <a:r>
              <a:rPr sz="1700" spc="15" dirty="0">
                <a:solidFill>
                  <a:srgbClr val="212121"/>
                </a:solidFill>
                <a:latin typeface="Trebuchet MS"/>
                <a:cs typeface="Trebuchet MS"/>
              </a:rPr>
              <a:t>n</a:t>
            </a:r>
            <a:r>
              <a:rPr sz="1700" spc="-75" dirty="0">
                <a:solidFill>
                  <a:srgbClr val="212121"/>
                </a:solidFill>
                <a:latin typeface="Trebuchet MS"/>
                <a:cs typeface="Trebuchet MS"/>
              </a:rPr>
              <a:t>e</a:t>
            </a:r>
            <a:r>
              <a:rPr sz="1700" spc="15" dirty="0">
                <a:solidFill>
                  <a:srgbClr val="212121"/>
                </a:solidFill>
                <a:latin typeface="Trebuchet MS"/>
                <a:cs typeface="Trebuchet MS"/>
              </a:rPr>
              <a:t>n</a:t>
            </a:r>
            <a:r>
              <a:rPr sz="1700" spc="-95" dirty="0">
                <a:solidFill>
                  <a:srgbClr val="212121"/>
                </a:solidFill>
                <a:latin typeface="Trebuchet MS"/>
                <a:cs typeface="Trebuchet MS"/>
              </a:rPr>
              <a:t>t</a:t>
            </a:r>
            <a:r>
              <a:rPr sz="1700" spc="-165" dirty="0">
                <a:solidFill>
                  <a:srgbClr val="212121"/>
                </a:solidFill>
                <a:latin typeface="Trebuchet MS"/>
                <a:cs typeface="Trebuchet MS"/>
              </a:rPr>
              <a:t> </a:t>
            </a:r>
            <a:r>
              <a:rPr sz="1700" spc="100" dirty="0">
                <a:solidFill>
                  <a:srgbClr val="212121"/>
                </a:solidFill>
                <a:latin typeface="Trebuchet MS"/>
                <a:cs typeface="Trebuchet MS"/>
              </a:rPr>
              <a:t>S</a:t>
            </a:r>
            <a:r>
              <a:rPr sz="1700" spc="-75" dirty="0">
                <a:solidFill>
                  <a:srgbClr val="212121"/>
                </a:solidFill>
                <a:latin typeface="Trebuchet MS"/>
                <a:cs typeface="Trebuchet MS"/>
              </a:rPr>
              <a:t>c</a:t>
            </a:r>
            <a:r>
              <a:rPr sz="1700" spc="-10" dirty="0">
                <a:solidFill>
                  <a:srgbClr val="212121"/>
                </a:solidFill>
                <a:latin typeface="Trebuchet MS"/>
                <a:cs typeface="Trebuchet MS"/>
              </a:rPr>
              <a:t>a</a:t>
            </a:r>
            <a:r>
              <a:rPr sz="1700" spc="10" dirty="0">
                <a:solidFill>
                  <a:srgbClr val="212121"/>
                </a:solidFill>
                <a:latin typeface="Trebuchet MS"/>
                <a:cs typeface="Trebuchet MS"/>
              </a:rPr>
              <a:t>n  </a:t>
            </a:r>
            <a:r>
              <a:rPr sz="1700" spc="15" dirty="0">
                <a:solidFill>
                  <a:srgbClr val="212121"/>
                </a:solidFill>
                <a:latin typeface="Trebuchet MS"/>
                <a:cs typeface="Trebuchet MS"/>
              </a:rPr>
              <a:t>D</a:t>
            </a:r>
            <a:r>
              <a:rPr sz="1700" spc="-75" dirty="0">
                <a:solidFill>
                  <a:srgbClr val="212121"/>
                </a:solidFill>
                <a:latin typeface="Trebuchet MS"/>
                <a:cs typeface="Trebuchet MS"/>
              </a:rPr>
              <a:t>e</a:t>
            </a:r>
            <a:r>
              <a:rPr sz="1700" spc="10" dirty="0">
                <a:solidFill>
                  <a:srgbClr val="212121"/>
                </a:solidFill>
                <a:latin typeface="Trebuchet MS"/>
                <a:cs typeface="Trebuchet MS"/>
              </a:rPr>
              <a:t>p</a:t>
            </a:r>
            <a:r>
              <a:rPr sz="1700" spc="-75" dirty="0">
                <a:solidFill>
                  <a:srgbClr val="212121"/>
                </a:solidFill>
                <a:latin typeface="Trebuchet MS"/>
                <a:cs typeface="Trebuchet MS"/>
              </a:rPr>
              <a:t>e</a:t>
            </a:r>
            <a:r>
              <a:rPr sz="1700" spc="15" dirty="0">
                <a:solidFill>
                  <a:srgbClr val="212121"/>
                </a:solidFill>
                <a:latin typeface="Trebuchet MS"/>
                <a:cs typeface="Trebuchet MS"/>
              </a:rPr>
              <a:t>n</a:t>
            </a:r>
            <a:r>
              <a:rPr sz="1700" spc="10" dirty="0">
                <a:solidFill>
                  <a:srgbClr val="212121"/>
                </a:solidFill>
                <a:latin typeface="Trebuchet MS"/>
                <a:cs typeface="Trebuchet MS"/>
              </a:rPr>
              <a:t>d</a:t>
            </a:r>
            <a:r>
              <a:rPr sz="1700" spc="-75" dirty="0">
                <a:solidFill>
                  <a:srgbClr val="212121"/>
                </a:solidFill>
                <a:latin typeface="Trebuchet MS"/>
                <a:cs typeface="Trebuchet MS"/>
              </a:rPr>
              <a:t>e</a:t>
            </a:r>
            <a:r>
              <a:rPr sz="1700" spc="15" dirty="0">
                <a:solidFill>
                  <a:srgbClr val="212121"/>
                </a:solidFill>
                <a:latin typeface="Trebuchet MS"/>
                <a:cs typeface="Trebuchet MS"/>
              </a:rPr>
              <a:t>n</a:t>
            </a:r>
            <a:r>
              <a:rPr sz="1700" spc="-45" dirty="0">
                <a:solidFill>
                  <a:srgbClr val="212121"/>
                </a:solidFill>
                <a:latin typeface="Trebuchet MS"/>
                <a:cs typeface="Trebuchet MS"/>
              </a:rPr>
              <a:t>c</a:t>
            </a:r>
            <a:r>
              <a:rPr sz="1700" spc="-35" dirty="0">
                <a:solidFill>
                  <a:srgbClr val="212121"/>
                </a:solidFill>
                <a:latin typeface="Trebuchet MS"/>
                <a:cs typeface="Trebuchet MS"/>
              </a:rPr>
              <a:t>y</a:t>
            </a:r>
            <a:r>
              <a:rPr sz="1700" spc="-165" dirty="0">
                <a:solidFill>
                  <a:srgbClr val="212121"/>
                </a:solidFill>
                <a:latin typeface="Trebuchet MS"/>
                <a:cs typeface="Trebuchet MS"/>
              </a:rPr>
              <a:t> </a:t>
            </a:r>
            <a:r>
              <a:rPr sz="1700" spc="-20" dirty="0">
                <a:solidFill>
                  <a:srgbClr val="212121"/>
                </a:solidFill>
                <a:latin typeface="Trebuchet MS"/>
                <a:cs typeface="Trebuchet MS"/>
              </a:rPr>
              <a:t>I</a:t>
            </a:r>
            <a:r>
              <a:rPr sz="1700" spc="15" dirty="0">
                <a:solidFill>
                  <a:srgbClr val="212121"/>
                </a:solidFill>
                <a:latin typeface="Trebuchet MS"/>
                <a:cs typeface="Trebuchet MS"/>
              </a:rPr>
              <a:t>n</a:t>
            </a:r>
            <a:r>
              <a:rPr sz="1700" spc="-200" dirty="0">
                <a:solidFill>
                  <a:srgbClr val="212121"/>
                </a:solidFill>
                <a:latin typeface="Trebuchet MS"/>
                <a:cs typeface="Trebuchet MS"/>
              </a:rPr>
              <a:t>j</a:t>
            </a:r>
            <a:r>
              <a:rPr sz="1700" spc="-75" dirty="0">
                <a:solidFill>
                  <a:srgbClr val="212121"/>
                </a:solidFill>
                <a:latin typeface="Trebuchet MS"/>
                <a:cs typeface="Trebuchet MS"/>
              </a:rPr>
              <a:t>e</a:t>
            </a:r>
            <a:r>
              <a:rPr sz="1700" spc="-55" dirty="0">
                <a:solidFill>
                  <a:srgbClr val="212121"/>
                </a:solidFill>
                <a:latin typeface="Trebuchet MS"/>
                <a:cs typeface="Trebuchet MS"/>
              </a:rPr>
              <a:t>c</a:t>
            </a:r>
            <a:r>
              <a:rPr sz="1700" spc="-95" dirty="0">
                <a:solidFill>
                  <a:srgbClr val="212121"/>
                </a:solidFill>
                <a:latin typeface="Trebuchet MS"/>
                <a:cs typeface="Trebuchet MS"/>
              </a:rPr>
              <a:t>t</a:t>
            </a:r>
            <a:r>
              <a:rPr sz="1700" spc="-65" dirty="0">
                <a:solidFill>
                  <a:srgbClr val="212121"/>
                </a:solidFill>
                <a:latin typeface="Trebuchet MS"/>
                <a:cs typeface="Trebuchet MS"/>
              </a:rPr>
              <a:t>i</a:t>
            </a:r>
            <a:r>
              <a:rPr sz="1700" spc="20" dirty="0">
                <a:solidFill>
                  <a:srgbClr val="212121"/>
                </a:solidFill>
                <a:latin typeface="Trebuchet MS"/>
                <a:cs typeface="Trebuchet MS"/>
              </a:rPr>
              <a:t>o</a:t>
            </a:r>
            <a:r>
              <a:rPr sz="1700" spc="10" dirty="0">
                <a:solidFill>
                  <a:srgbClr val="212121"/>
                </a:solidFill>
                <a:latin typeface="Trebuchet MS"/>
                <a:cs typeface="Trebuchet MS"/>
              </a:rPr>
              <a:t>n  </a:t>
            </a:r>
            <a:r>
              <a:rPr sz="1700" spc="100" dirty="0">
                <a:solidFill>
                  <a:srgbClr val="212121"/>
                </a:solidFill>
                <a:latin typeface="Trebuchet MS"/>
                <a:cs typeface="Trebuchet MS"/>
              </a:rPr>
              <a:t>S</a:t>
            </a:r>
            <a:r>
              <a:rPr sz="1700" spc="10" dirty="0">
                <a:solidFill>
                  <a:srgbClr val="212121"/>
                </a:solidFill>
                <a:latin typeface="Trebuchet MS"/>
                <a:cs typeface="Trebuchet MS"/>
              </a:rPr>
              <a:t>p</a:t>
            </a:r>
            <a:r>
              <a:rPr sz="1700" spc="-65" dirty="0">
                <a:solidFill>
                  <a:srgbClr val="212121"/>
                </a:solidFill>
                <a:latin typeface="Trebuchet MS"/>
                <a:cs typeface="Trebuchet MS"/>
              </a:rPr>
              <a:t>ri</a:t>
            </a:r>
            <a:r>
              <a:rPr sz="1700" spc="15" dirty="0">
                <a:solidFill>
                  <a:srgbClr val="212121"/>
                </a:solidFill>
                <a:latin typeface="Trebuchet MS"/>
                <a:cs typeface="Trebuchet MS"/>
              </a:rPr>
              <a:t>ng</a:t>
            </a:r>
            <a:r>
              <a:rPr sz="1700" spc="-165" dirty="0">
                <a:solidFill>
                  <a:srgbClr val="212121"/>
                </a:solidFill>
                <a:latin typeface="Trebuchet MS"/>
                <a:cs typeface="Trebuchet MS"/>
              </a:rPr>
              <a:t> </a:t>
            </a:r>
            <a:r>
              <a:rPr sz="1700" spc="50" dirty="0">
                <a:solidFill>
                  <a:srgbClr val="212121"/>
                </a:solidFill>
                <a:latin typeface="Trebuchet MS"/>
                <a:cs typeface="Trebuchet MS"/>
              </a:rPr>
              <a:t>B</a:t>
            </a:r>
            <a:r>
              <a:rPr sz="1700" spc="-100" dirty="0">
                <a:solidFill>
                  <a:srgbClr val="212121"/>
                </a:solidFill>
                <a:latin typeface="Trebuchet MS"/>
                <a:cs typeface="Trebuchet MS"/>
              </a:rPr>
              <a:t>e</a:t>
            </a:r>
            <a:r>
              <a:rPr sz="1700" spc="-10" dirty="0">
                <a:solidFill>
                  <a:srgbClr val="212121"/>
                </a:solidFill>
                <a:latin typeface="Trebuchet MS"/>
                <a:cs typeface="Trebuchet MS"/>
              </a:rPr>
              <a:t>a</a:t>
            </a:r>
            <a:r>
              <a:rPr sz="1700" spc="15" dirty="0">
                <a:solidFill>
                  <a:srgbClr val="212121"/>
                </a:solidFill>
                <a:latin typeface="Trebuchet MS"/>
                <a:cs typeface="Trebuchet MS"/>
              </a:rPr>
              <a:t>n</a:t>
            </a:r>
            <a:r>
              <a:rPr sz="1700" spc="35" dirty="0">
                <a:solidFill>
                  <a:srgbClr val="212121"/>
                </a:solidFill>
                <a:latin typeface="Trebuchet MS"/>
                <a:cs typeface="Trebuchet MS"/>
              </a:rPr>
              <a:t>s</a:t>
            </a:r>
            <a:endParaRPr sz="1700" dirty="0">
              <a:latin typeface="Trebuchet MS"/>
              <a:cs typeface="Trebuchet MS"/>
            </a:endParaRPr>
          </a:p>
          <a:p>
            <a:pPr marL="393065">
              <a:lnSpc>
                <a:spcPct val="100000"/>
              </a:lnSpc>
              <a:spcBef>
                <a:spcPts val="285"/>
              </a:spcBef>
            </a:pPr>
            <a:r>
              <a:rPr sz="1700" spc="-80" dirty="0">
                <a:solidFill>
                  <a:srgbClr val="212121"/>
                </a:solidFill>
                <a:latin typeface="Trebuchet MS"/>
                <a:cs typeface="Trebuchet MS"/>
              </a:rPr>
              <a:t>A</a:t>
            </a:r>
            <a:r>
              <a:rPr sz="1700" spc="10" dirty="0">
                <a:solidFill>
                  <a:srgbClr val="212121"/>
                </a:solidFill>
                <a:latin typeface="Trebuchet MS"/>
                <a:cs typeface="Trebuchet MS"/>
              </a:rPr>
              <a:t>u</a:t>
            </a:r>
            <a:r>
              <a:rPr sz="1700" spc="-114" dirty="0">
                <a:solidFill>
                  <a:srgbClr val="212121"/>
                </a:solidFill>
                <a:latin typeface="Trebuchet MS"/>
                <a:cs typeface="Trebuchet MS"/>
              </a:rPr>
              <a:t>t</a:t>
            </a:r>
            <a:r>
              <a:rPr sz="1700" spc="20" dirty="0">
                <a:solidFill>
                  <a:srgbClr val="212121"/>
                </a:solidFill>
                <a:latin typeface="Trebuchet MS"/>
                <a:cs typeface="Trebuchet MS"/>
              </a:rPr>
              <a:t>o</a:t>
            </a:r>
            <a:r>
              <a:rPr sz="1700" spc="-165" dirty="0">
                <a:solidFill>
                  <a:srgbClr val="212121"/>
                </a:solidFill>
                <a:latin typeface="Trebuchet MS"/>
                <a:cs typeface="Trebuchet MS"/>
              </a:rPr>
              <a:t> </a:t>
            </a:r>
            <a:r>
              <a:rPr sz="1700" spc="-95" dirty="0">
                <a:solidFill>
                  <a:srgbClr val="212121"/>
                </a:solidFill>
                <a:latin typeface="Trebuchet MS"/>
                <a:cs typeface="Trebuchet MS"/>
              </a:rPr>
              <a:t>W</a:t>
            </a:r>
            <a:r>
              <a:rPr sz="1700" spc="-65" dirty="0">
                <a:solidFill>
                  <a:srgbClr val="212121"/>
                </a:solidFill>
                <a:latin typeface="Trebuchet MS"/>
                <a:cs typeface="Trebuchet MS"/>
              </a:rPr>
              <a:t>iri</a:t>
            </a:r>
            <a:r>
              <a:rPr sz="1700" spc="15" dirty="0">
                <a:solidFill>
                  <a:srgbClr val="212121"/>
                </a:solidFill>
                <a:latin typeface="Trebuchet MS"/>
                <a:cs typeface="Trebuchet MS"/>
              </a:rPr>
              <a:t>ng</a:t>
            </a:r>
            <a:endParaRPr sz="1700" dirty="0">
              <a:latin typeface="Trebuchet MS"/>
              <a:cs typeface="Trebuchet MS"/>
            </a:endParaRPr>
          </a:p>
        </p:txBody>
      </p:sp>
      <p:sp>
        <p:nvSpPr>
          <p:cNvPr id="16" name="object 16"/>
          <p:cNvSpPr txBox="1">
            <a:spLocks noGrp="1"/>
          </p:cNvSpPr>
          <p:nvPr>
            <p:ph type="title"/>
          </p:nvPr>
        </p:nvSpPr>
        <p:spPr>
          <a:xfrm>
            <a:off x="311149" y="74930"/>
            <a:ext cx="8928100" cy="560705"/>
          </a:xfrm>
          <a:prstGeom prst="rect">
            <a:avLst/>
          </a:prstGeom>
        </p:spPr>
        <p:txBody>
          <a:bodyPr vert="horz" wrap="square" lIns="0" tIns="13970" rIns="0" bIns="0" rtlCol="0">
            <a:spAutoFit/>
          </a:bodyPr>
          <a:lstStyle/>
          <a:p>
            <a:pPr marL="12700">
              <a:lnSpc>
                <a:spcPct val="100000"/>
              </a:lnSpc>
              <a:spcBef>
                <a:spcPts val="110"/>
              </a:spcBef>
            </a:pPr>
            <a:r>
              <a:rPr spc="-125" dirty="0"/>
              <a:t>Getting</a:t>
            </a:r>
            <a:r>
              <a:rPr spc="-340" dirty="0"/>
              <a:t> </a:t>
            </a:r>
            <a:r>
              <a:rPr spc="-105" dirty="0"/>
              <a:t>S</a:t>
            </a:r>
            <a:r>
              <a:rPr spc="-105" dirty="0">
                <a:solidFill>
                  <a:srgbClr val="A52929"/>
                </a:solidFill>
              </a:rPr>
              <a:t>t</a:t>
            </a:r>
            <a:r>
              <a:rPr spc="-105" dirty="0"/>
              <a:t>ar</a:t>
            </a:r>
            <a:r>
              <a:rPr spc="-105" dirty="0">
                <a:solidFill>
                  <a:srgbClr val="A52929"/>
                </a:solidFill>
              </a:rPr>
              <a:t>ted</a:t>
            </a:r>
            <a:r>
              <a:rPr spc="-335" dirty="0">
                <a:solidFill>
                  <a:srgbClr val="A52929"/>
                </a:solidFill>
              </a:rPr>
              <a:t> </a:t>
            </a:r>
            <a:r>
              <a:rPr spc="-125" dirty="0"/>
              <a:t>w</a:t>
            </a:r>
            <a:r>
              <a:rPr spc="-125" dirty="0">
                <a:solidFill>
                  <a:srgbClr val="A52929"/>
                </a:solidFill>
              </a:rPr>
              <a:t>i</a:t>
            </a:r>
            <a:r>
              <a:rPr spc="-125" dirty="0"/>
              <a:t>t</a:t>
            </a:r>
            <a:r>
              <a:rPr spc="-125" dirty="0">
                <a:solidFill>
                  <a:srgbClr val="A52929"/>
                </a:solidFill>
              </a:rPr>
              <a:t>h</a:t>
            </a:r>
            <a:r>
              <a:rPr spc="-335" dirty="0">
                <a:solidFill>
                  <a:srgbClr val="A52929"/>
                </a:solidFill>
              </a:rPr>
              <a:t> </a:t>
            </a:r>
            <a:r>
              <a:rPr spc="-50" dirty="0">
                <a:solidFill>
                  <a:srgbClr val="A52929"/>
                </a:solidFill>
              </a:rPr>
              <a:t>Sprin</a:t>
            </a:r>
            <a:r>
              <a:rPr spc="-50" dirty="0"/>
              <a:t>g</a:t>
            </a:r>
            <a:r>
              <a:rPr spc="-340" dirty="0"/>
              <a:t> </a:t>
            </a:r>
            <a:r>
              <a:rPr spc="-155" dirty="0"/>
              <a:t>F</a:t>
            </a:r>
            <a:r>
              <a:rPr spc="-155" dirty="0">
                <a:solidFill>
                  <a:srgbClr val="A52929"/>
                </a:solidFill>
              </a:rPr>
              <a:t>ra</a:t>
            </a:r>
            <a:r>
              <a:rPr spc="-155" dirty="0"/>
              <a:t>m</a:t>
            </a:r>
            <a:r>
              <a:rPr spc="-155" dirty="0">
                <a:solidFill>
                  <a:srgbClr val="A52929"/>
                </a:solidFill>
              </a:rPr>
              <a:t>ewo</a:t>
            </a:r>
            <a:r>
              <a:rPr spc="-155" dirty="0"/>
              <a:t>rk</a:t>
            </a:r>
            <a:r>
              <a:rPr spc="-335" dirty="0"/>
              <a:t> </a:t>
            </a:r>
            <a:r>
              <a:rPr spc="-160" dirty="0"/>
              <a:t>-</a:t>
            </a:r>
            <a:r>
              <a:rPr spc="-335" dirty="0"/>
              <a:t> </a:t>
            </a:r>
            <a:r>
              <a:rPr spc="-75" dirty="0"/>
              <a:t>Go</a:t>
            </a:r>
            <a:r>
              <a:rPr spc="-75" dirty="0">
                <a:solidFill>
                  <a:srgbClr val="A52929"/>
                </a:solidFill>
              </a:rPr>
              <a:t>als</a:t>
            </a:r>
          </a:p>
        </p:txBody>
      </p:sp>
      <p:sp>
        <p:nvSpPr>
          <p:cNvPr id="17" name="object 17"/>
          <p:cNvSpPr/>
          <p:nvPr/>
        </p:nvSpPr>
        <p:spPr>
          <a:xfrm>
            <a:off x="11544299" y="6619874"/>
            <a:ext cx="171450" cy="228600"/>
          </a:xfrm>
          <a:custGeom>
            <a:avLst/>
            <a:gdLst/>
            <a:ahLst/>
            <a:cxnLst/>
            <a:rect l="l" t="t" r="r" b="b"/>
            <a:pathLst>
              <a:path w="171450" h="228600">
                <a:moveTo>
                  <a:pt x="171449" y="228599"/>
                </a:moveTo>
                <a:lnTo>
                  <a:pt x="0" y="228599"/>
                </a:lnTo>
                <a:lnTo>
                  <a:pt x="0" y="0"/>
                </a:lnTo>
                <a:lnTo>
                  <a:pt x="171449" y="0"/>
                </a:lnTo>
                <a:lnTo>
                  <a:pt x="171449" y="228599"/>
                </a:lnTo>
                <a:close/>
              </a:path>
            </a:pathLst>
          </a:custGeom>
          <a:solidFill>
            <a:srgbClr val="000000">
              <a:alpha val="39999"/>
            </a:srgbClr>
          </a:solidFill>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120"/>
              </a:lnSpc>
            </a:pPr>
            <a:r>
              <a:rPr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F0C2-9D98-B0E3-51D5-F57E53D92217}"/>
              </a:ext>
            </a:extLst>
          </p:cNvPr>
          <p:cNvSpPr>
            <a:spLocks noGrp="1"/>
          </p:cNvSpPr>
          <p:nvPr>
            <p:ph type="title"/>
          </p:nvPr>
        </p:nvSpPr>
        <p:spPr>
          <a:xfrm>
            <a:off x="311149" y="74930"/>
            <a:ext cx="11264900" cy="538609"/>
          </a:xfrm>
        </p:spPr>
        <p:txBody>
          <a:bodyPr/>
          <a:lstStyle/>
          <a:p>
            <a:r>
              <a:rPr lang="en-US" dirty="0">
                <a:solidFill>
                  <a:srgbClr val="C00000"/>
                </a:solidFill>
              </a:rPr>
              <a:t>Customize the Bean Life Cycle</a:t>
            </a:r>
            <a:endParaRPr lang="en-IN" dirty="0">
              <a:solidFill>
                <a:srgbClr val="C00000"/>
              </a:solidFill>
            </a:endParaRPr>
          </a:p>
        </p:txBody>
      </p:sp>
      <p:sp>
        <p:nvSpPr>
          <p:cNvPr id="4" name="Content Placeholder 3">
            <a:extLst>
              <a:ext uri="{FF2B5EF4-FFF2-40B4-BE49-F238E27FC236}">
                <a16:creationId xmlns:a16="http://schemas.microsoft.com/office/drawing/2014/main" id="{78A660E9-734F-B80E-3AEF-2C97A2166001}"/>
              </a:ext>
            </a:extLst>
          </p:cNvPr>
          <p:cNvSpPr>
            <a:spLocks noGrp="1"/>
          </p:cNvSpPr>
          <p:nvPr>
            <p:ph sz="half" idx="2"/>
          </p:nvPr>
        </p:nvSpPr>
        <p:spPr>
          <a:xfrm>
            <a:off x="594359" y="1028700"/>
            <a:ext cx="10981689" cy="4448013"/>
          </a:xfrm>
        </p:spPr>
        <p:txBody>
          <a:bodyPr/>
          <a:lstStyle/>
          <a:p>
            <a:r>
              <a:rPr lang="en-US" dirty="0"/>
              <a:t>How to Customize the Bean Life Cycle?</a:t>
            </a:r>
          </a:p>
          <a:p>
            <a:endParaRPr lang="en-US" dirty="0"/>
          </a:p>
          <a:p>
            <a:r>
              <a:rPr lang="en-US" dirty="0"/>
              <a:t>Spring framework provides the following four ways for controlling life cycle events of a bean:</a:t>
            </a:r>
          </a:p>
          <a:p>
            <a:endParaRPr lang="en-US" sz="2400" dirty="0"/>
          </a:p>
          <a:p>
            <a:pPr marL="514350" indent="-514350">
              <a:lnSpc>
                <a:spcPct val="150000"/>
              </a:lnSpc>
              <a:buFont typeface="+mj-lt"/>
              <a:buAutoNum type="arabicPeriod"/>
            </a:pPr>
            <a:r>
              <a:rPr lang="en-US" dirty="0"/>
              <a:t>InitializingBean and DisposableBean callback interfaces</a:t>
            </a:r>
          </a:p>
          <a:p>
            <a:pPr marL="514350" indent="-514350">
              <a:lnSpc>
                <a:spcPct val="150000"/>
              </a:lnSpc>
              <a:buFont typeface="+mj-lt"/>
              <a:buAutoNum type="arabicPeriod"/>
            </a:pPr>
            <a:r>
              <a:rPr lang="en-US" dirty="0"/>
              <a:t>*Aware interfaces for specific behavior</a:t>
            </a:r>
          </a:p>
          <a:p>
            <a:pPr marL="514350" indent="-514350">
              <a:lnSpc>
                <a:spcPct val="150000"/>
              </a:lnSpc>
              <a:buFont typeface="+mj-lt"/>
              <a:buAutoNum type="arabicPeriod"/>
            </a:pPr>
            <a:r>
              <a:rPr lang="en-US" dirty="0"/>
              <a:t>Custom </a:t>
            </a:r>
            <a:r>
              <a:rPr lang="en-US" dirty="0" err="1"/>
              <a:t>init</a:t>
            </a:r>
            <a:r>
              <a:rPr lang="en-US" dirty="0"/>
              <a:t>() and destroy() methods in bean configuration file</a:t>
            </a:r>
          </a:p>
          <a:p>
            <a:pPr marL="514350" indent="-514350">
              <a:lnSpc>
                <a:spcPct val="150000"/>
              </a:lnSpc>
              <a:buFont typeface="+mj-lt"/>
              <a:buAutoNum type="arabicPeriod"/>
            </a:pPr>
            <a:r>
              <a:rPr lang="en-US" dirty="0"/>
              <a:t>@PostConstruct and @PreDestroy annotations</a:t>
            </a:r>
            <a:endParaRPr lang="en-IN" dirty="0"/>
          </a:p>
        </p:txBody>
      </p:sp>
    </p:spTree>
    <p:extLst>
      <p:ext uri="{BB962C8B-B14F-4D97-AF65-F5344CB8AC3E}">
        <p14:creationId xmlns:p14="http://schemas.microsoft.com/office/powerpoint/2010/main" val="369337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F0C2-9D98-B0E3-51D5-F57E53D92217}"/>
              </a:ext>
            </a:extLst>
          </p:cNvPr>
          <p:cNvSpPr>
            <a:spLocks noGrp="1"/>
          </p:cNvSpPr>
          <p:nvPr>
            <p:ph type="title"/>
          </p:nvPr>
        </p:nvSpPr>
        <p:spPr>
          <a:xfrm>
            <a:off x="311149" y="74930"/>
            <a:ext cx="11264900" cy="538609"/>
          </a:xfrm>
        </p:spPr>
        <p:txBody>
          <a:bodyPr/>
          <a:lstStyle/>
          <a:p>
            <a:r>
              <a:rPr lang="en-US" dirty="0">
                <a:solidFill>
                  <a:srgbClr val="C00000"/>
                </a:solidFill>
              </a:rPr>
              <a:t>Bean Post Processor</a:t>
            </a:r>
            <a:endParaRPr lang="en-IN" dirty="0">
              <a:solidFill>
                <a:srgbClr val="C00000"/>
              </a:solidFill>
            </a:endParaRPr>
          </a:p>
        </p:txBody>
      </p:sp>
      <p:sp>
        <p:nvSpPr>
          <p:cNvPr id="4" name="Content Placeholder 3">
            <a:extLst>
              <a:ext uri="{FF2B5EF4-FFF2-40B4-BE49-F238E27FC236}">
                <a16:creationId xmlns:a16="http://schemas.microsoft.com/office/drawing/2014/main" id="{78A660E9-734F-B80E-3AEF-2C97A2166001}"/>
              </a:ext>
            </a:extLst>
          </p:cNvPr>
          <p:cNvSpPr>
            <a:spLocks noGrp="1"/>
          </p:cNvSpPr>
          <p:nvPr>
            <p:ph sz="half" idx="2"/>
          </p:nvPr>
        </p:nvSpPr>
        <p:spPr>
          <a:xfrm>
            <a:off x="594359" y="1028700"/>
            <a:ext cx="10981689" cy="4154984"/>
          </a:xfrm>
        </p:spPr>
        <p:txBody>
          <a:bodyPr/>
          <a:lstStyle/>
          <a:p>
            <a:pPr marL="457200" indent="-457200">
              <a:buFont typeface="Arial" panose="020B0604020202020204" pitchFamily="34" charset="0"/>
              <a:buChar char="•"/>
            </a:pPr>
            <a:r>
              <a:rPr lang="en-US" dirty="0"/>
              <a:t>A bean post processor allows for custom modification of new bean instances created by spring bean factory.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If you want to implement some custom logic after the Spring container finishes instantiating, configuring, and initializing a bean, we can plug in one or more </a:t>
            </a:r>
            <a:r>
              <a:rPr lang="en-US" dirty="0" err="1"/>
              <a:t>BeanPostProcessor</a:t>
            </a:r>
            <a:r>
              <a:rPr lang="en-US" dirty="0"/>
              <a:t> implementations.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 case of multiple </a:t>
            </a:r>
            <a:r>
              <a:rPr lang="en-US" dirty="0" err="1"/>
              <a:t>BeanPostProcessor</a:t>
            </a:r>
            <a:r>
              <a:rPr lang="en-US" dirty="0"/>
              <a:t> instances, we can control the order by setting the order property or implement Ordered interface.</a:t>
            </a:r>
            <a:endParaRPr lang="en-IN" dirty="0"/>
          </a:p>
        </p:txBody>
      </p:sp>
    </p:spTree>
    <p:extLst>
      <p:ext uri="{BB962C8B-B14F-4D97-AF65-F5344CB8AC3E}">
        <p14:creationId xmlns:p14="http://schemas.microsoft.com/office/powerpoint/2010/main" val="1094945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F0C2-9D98-B0E3-51D5-F57E53D92217}"/>
              </a:ext>
            </a:extLst>
          </p:cNvPr>
          <p:cNvSpPr>
            <a:spLocks noGrp="1"/>
          </p:cNvSpPr>
          <p:nvPr>
            <p:ph type="title"/>
          </p:nvPr>
        </p:nvSpPr>
        <p:spPr>
          <a:xfrm>
            <a:off x="311149" y="74930"/>
            <a:ext cx="11264900" cy="538609"/>
          </a:xfrm>
        </p:spPr>
        <p:txBody>
          <a:bodyPr/>
          <a:lstStyle/>
          <a:p>
            <a:r>
              <a:rPr lang="en-US" dirty="0">
                <a:solidFill>
                  <a:srgbClr val="C00000"/>
                </a:solidFill>
              </a:rPr>
              <a:t>Bean Post Processor</a:t>
            </a:r>
            <a:endParaRPr lang="en-IN" dirty="0">
              <a:solidFill>
                <a:srgbClr val="C00000"/>
              </a:solidFill>
            </a:endParaRPr>
          </a:p>
        </p:txBody>
      </p:sp>
      <p:sp>
        <p:nvSpPr>
          <p:cNvPr id="4" name="Content Placeholder 3">
            <a:extLst>
              <a:ext uri="{FF2B5EF4-FFF2-40B4-BE49-F238E27FC236}">
                <a16:creationId xmlns:a16="http://schemas.microsoft.com/office/drawing/2014/main" id="{78A660E9-734F-B80E-3AEF-2C97A2166001}"/>
              </a:ext>
            </a:extLst>
          </p:cNvPr>
          <p:cNvSpPr>
            <a:spLocks noGrp="1"/>
          </p:cNvSpPr>
          <p:nvPr>
            <p:ph sz="half" idx="2"/>
          </p:nvPr>
        </p:nvSpPr>
        <p:spPr>
          <a:xfrm>
            <a:off x="594359" y="1028700"/>
            <a:ext cx="10981689" cy="5955476"/>
          </a:xfrm>
        </p:spPr>
        <p:txBody>
          <a:bodyPr/>
          <a:lstStyle/>
          <a:p>
            <a:pPr marL="457200" indent="-457200">
              <a:buFont typeface="Arial" panose="020B0604020202020204" pitchFamily="34" charset="0"/>
              <a:buChar char="•"/>
            </a:pPr>
            <a:r>
              <a:rPr lang="en-US" dirty="0" err="1">
                <a:latin typeface="+mn-lt"/>
              </a:rPr>
              <a:t>BeanPostProcessor</a:t>
            </a:r>
            <a:r>
              <a:rPr lang="en-US" dirty="0">
                <a:latin typeface="+mn-lt"/>
              </a:rPr>
              <a:t> interface consists of exactly two callback methods:-</a:t>
            </a:r>
          </a:p>
          <a:p>
            <a:pPr marL="914400" lvl="1" indent="-457200">
              <a:buFont typeface="Arial" panose="020B0604020202020204" pitchFamily="34" charset="0"/>
              <a:buChar char="•"/>
            </a:pPr>
            <a:r>
              <a:rPr lang="en-US" dirty="0" err="1"/>
              <a:t>postProcessBeforeInitialization</a:t>
            </a:r>
            <a:r>
              <a:rPr lang="en-US" dirty="0"/>
              <a:t>() </a:t>
            </a:r>
          </a:p>
          <a:p>
            <a:pPr marL="914400" lvl="1" indent="-457200">
              <a:buFont typeface="Arial" panose="020B0604020202020204" pitchFamily="34" charset="0"/>
              <a:buChar char="•"/>
            </a:pPr>
            <a:r>
              <a:rPr lang="en-US" dirty="0" err="1"/>
              <a:t>postProcessAfterInitialization</a:t>
            </a:r>
            <a:r>
              <a:rPr lang="en-US" dirty="0"/>
              <a:t>().</a:t>
            </a:r>
          </a:p>
          <a:p>
            <a:endParaRPr lang="en-US" dirty="0">
              <a:latin typeface="+mn-lt"/>
            </a:endParaRPr>
          </a:p>
          <a:p>
            <a:pPr marL="457200" indent="-457200">
              <a:buFont typeface="Arial" panose="020B0604020202020204" pitchFamily="34" charset="0"/>
              <a:buChar char="•"/>
            </a:pPr>
            <a:r>
              <a:rPr lang="en-US" dirty="0">
                <a:latin typeface="+mn-lt"/>
              </a:rPr>
              <a:t>For each bean instance that is created by the container, the post-processor gets a callback from the container both time – before container initialization methods are called as well as after any bean initialization callbacks.</a:t>
            </a:r>
          </a:p>
          <a:p>
            <a:r>
              <a:rPr lang="en-US" u="sng" dirty="0">
                <a:solidFill>
                  <a:srgbClr val="0070C0"/>
                </a:solidFill>
                <a:latin typeface="+mn-lt"/>
              </a:rPr>
              <a:t>Usage:</a:t>
            </a:r>
          </a:p>
          <a:p>
            <a:pPr marL="457200" indent="-457200">
              <a:buFont typeface="Arial" panose="020B0604020202020204" pitchFamily="34" charset="0"/>
              <a:buChar char="•"/>
            </a:pPr>
            <a:r>
              <a:rPr lang="en-US" dirty="0">
                <a:latin typeface="+mn-lt"/>
              </a:rPr>
              <a:t>It provides hooks for customizing beans or to modify their configuration during their lifecycle within the application. </a:t>
            </a:r>
          </a:p>
          <a:p>
            <a:pPr marL="457200" indent="-457200">
              <a:buFont typeface="Arial" panose="020B0604020202020204" pitchFamily="34" charset="0"/>
              <a:buChar char="•"/>
            </a:pPr>
            <a:r>
              <a:rPr lang="en-US" dirty="0">
                <a:latin typeface="+mn-lt"/>
              </a:rPr>
              <a:t>It allows for direct modification of the beans themselves.  For e.g.- It may be used to wrap a bean with a proxy, like some Spring AOP infrastructure classes (e.g. AbstractAdvisingBeanPostProcessor) are implemented as bean post-processors in order to provide proxy-wrapping logic.</a:t>
            </a:r>
            <a:endParaRPr lang="en-IN" dirty="0">
              <a:latin typeface="+mn-lt"/>
            </a:endParaRPr>
          </a:p>
        </p:txBody>
      </p:sp>
    </p:spTree>
    <p:extLst>
      <p:ext uri="{BB962C8B-B14F-4D97-AF65-F5344CB8AC3E}">
        <p14:creationId xmlns:p14="http://schemas.microsoft.com/office/powerpoint/2010/main" val="2418533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BD067F-DBF9-3A9E-3A75-E920D7606D51}"/>
              </a:ext>
            </a:extLst>
          </p:cNvPr>
          <p:cNvPicPr>
            <a:picLocks noChangeAspect="1"/>
          </p:cNvPicPr>
          <p:nvPr/>
        </p:nvPicPr>
        <p:blipFill>
          <a:blip r:embed="rId2"/>
          <a:stretch>
            <a:fillRect/>
          </a:stretch>
        </p:blipFill>
        <p:spPr>
          <a:xfrm>
            <a:off x="0" y="734925"/>
            <a:ext cx="11887200" cy="5464350"/>
          </a:xfrm>
          <a:prstGeom prst="rect">
            <a:avLst/>
          </a:prstGeom>
        </p:spPr>
      </p:pic>
    </p:spTree>
    <p:extLst>
      <p:ext uri="{BB962C8B-B14F-4D97-AF65-F5344CB8AC3E}">
        <p14:creationId xmlns:p14="http://schemas.microsoft.com/office/powerpoint/2010/main" val="3692684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9EB1C-0B6B-CF9E-3C6E-C57D7F0B0C93}"/>
              </a:ext>
            </a:extLst>
          </p:cNvPr>
          <p:cNvPicPr>
            <a:picLocks noChangeAspect="1"/>
          </p:cNvPicPr>
          <p:nvPr/>
        </p:nvPicPr>
        <p:blipFill>
          <a:blip r:embed="rId2"/>
          <a:stretch>
            <a:fillRect/>
          </a:stretch>
        </p:blipFill>
        <p:spPr>
          <a:xfrm>
            <a:off x="371475" y="371475"/>
            <a:ext cx="11144250" cy="6191250"/>
          </a:xfrm>
          <a:prstGeom prst="rect">
            <a:avLst/>
          </a:prstGeom>
        </p:spPr>
      </p:pic>
    </p:spTree>
    <p:extLst>
      <p:ext uri="{BB962C8B-B14F-4D97-AF65-F5344CB8AC3E}">
        <p14:creationId xmlns:p14="http://schemas.microsoft.com/office/powerpoint/2010/main" val="3769017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DDC02-0D2E-0FDA-1BBF-B9EC4209C5C2}"/>
              </a:ext>
            </a:extLst>
          </p:cNvPr>
          <p:cNvPicPr>
            <a:picLocks noChangeAspect="1"/>
          </p:cNvPicPr>
          <p:nvPr/>
        </p:nvPicPr>
        <p:blipFill>
          <a:blip r:embed="rId3"/>
          <a:stretch>
            <a:fillRect/>
          </a:stretch>
        </p:blipFill>
        <p:spPr>
          <a:xfrm>
            <a:off x="0" y="799641"/>
            <a:ext cx="11887200" cy="5334918"/>
          </a:xfrm>
          <a:prstGeom prst="rect">
            <a:avLst/>
          </a:prstGeom>
        </p:spPr>
      </p:pic>
    </p:spTree>
    <p:extLst>
      <p:ext uri="{BB962C8B-B14F-4D97-AF65-F5344CB8AC3E}">
        <p14:creationId xmlns:p14="http://schemas.microsoft.com/office/powerpoint/2010/main" val="324875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B708F-0EAA-2DCE-58F5-C922692DDD40}"/>
              </a:ext>
            </a:extLst>
          </p:cNvPr>
          <p:cNvPicPr>
            <a:picLocks noChangeAspect="1"/>
          </p:cNvPicPr>
          <p:nvPr/>
        </p:nvPicPr>
        <p:blipFill>
          <a:blip r:embed="rId2"/>
          <a:stretch>
            <a:fillRect/>
          </a:stretch>
        </p:blipFill>
        <p:spPr>
          <a:xfrm>
            <a:off x="0" y="681739"/>
            <a:ext cx="11887200" cy="5570721"/>
          </a:xfrm>
          <a:prstGeom prst="rect">
            <a:avLst/>
          </a:prstGeom>
        </p:spPr>
      </p:pic>
    </p:spTree>
    <p:extLst>
      <p:ext uri="{BB962C8B-B14F-4D97-AF65-F5344CB8AC3E}">
        <p14:creationId xmlns:p14="http://schemas.microsoft.com/office/powerpoint/2010/main" val="2322567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9DF32-7E01-7ACE-B531-52FB96905C58}"/>
              </a:ext>
            </a:extLst>
          </p:cNvPr>
          <p:cNvPicPr>
            <a:picLocks noChangeAspect="1"/>
          </p:cNvPicPr>
          <p:nvPr/>
        </p:nvPicPr>
        <p:blipFill>
          <a:blip r:embed="rId2"/>
          <a:stretch>
            <a:fillRect/>
          </a:stretch>
        </p:blipFill>
        <p:spPr>
          <a:xfrm>
            <a:off x="0" y="635096"/>
            <a:ext cx="11887200" cy="5664007"/>
          </a:xfrm>
          <a:prstGeom prst="rect">
            <a:avLst/>
          </a:prstGeom>
        </p:spPr>
      </p:pic>
    </p:spTree>
    <p:extLst>
      <p:ext uri="{BB962C8B-B14F-4D97-AF65-F5344CB8AC3E}">
        <p14:creationId xmlns:p14="http://schemas.microsoft.com/office/powerpoint/2010/main" val="150981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01576-A3CB-90BB-E7F3-F44A992563B8}"/>
              </a:ext>
            </a:extLst>
          </p:cNvPr>
          <p:cNvPicPr>
            <a:picLocks noChangeAspect="1"/>
          </p:cNvPicPr>
          <p:nvPr/>
        </p:nvPicPr>
        <p:blipFill>
          <a:blip r:embed="rId2"/>
          <a:stretch>
            <a:fillRect/>
          </a:stretch>
        </p:blipFill>
        <p:spPr>
          <a:xfrm>
            <a:off x="0" y="944759"/>
            <a:ext cx="11887200" cy="5044681"/>
          </a:xfrm>
          <a:prstGeom prst="rect">
            <a:avLst/>
          </a:prstGeom>
        </p:spPr>
      </p:pic>
    </p:spTree>
    <p:extLst>
      <p:ext uri="{BB962C8B-B14F-4D97-AF65-F5344CB8AC3E}">
        <p14:creationId xmlns:p14="http://schemas.microsoft.com/office/powerpoint/2010/main" val="3785381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400DB0-925D-7591-B808-434039F3686F}"/>
              </a:ext>
            </a:extLst>
          </p:cNvPr>
          <p:cNvPicPr>
            <a:picLocks noChangeAspect="1"/>
          </p:cNvPicPr>
          <p:nvPr/>
        </p:nvPicPr>
        <p:blipFill>
          <a:blip r:embed="rId2"/>
          <a:stretch>
            <a:fillRect/>
          </a:stretch>
        </p:blipFill>
        <p:spPr>
          <a:xfrm>
            <a:off x="0" y="1454091"/>
            <a:ext cx="11887200" cy="4026017"/>
          </a:xfrm>
          <a:prstGeom prst="rect">
            <a:avLst/>
          </a:prstGeom>
        </p:spPr>
      </p:pic>
    </p:spTree>
    <p:extLst>
      <p:ext uri="{BB962C8B-B14F-4D97-AF65-F5344CB8AC3E}">
        <p14:creationId xmlns:p14="http://schemas.microsoft.com/office/powerpoint/2010/main" val="309281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7AE60-91B1-8CD8-6120-CF3ED8FF5FAC}"/>
              </a:ext>
            </a:extLst>
          </p:cNvPr>
          <p:cNvPicPr>
            <a:picLocks noChangeAspect="1"/>
          </p:cNvPicPr>
          <p:nvPr/>
        </p:nvPicPr>
        <p:blipFill>
          <a:blip r:embed="rId2"/>
          <a:stretch>
            <a:fillRect/>
          </a:stretch>
        </p:blipFill>
        <p:spPr>
          <a:xfrm>
            <a:off x="145174" y="0"/>
            <a:ext cx="11596852" cy="6934200"/>
          </a:xfrm>
          <a:prstGeom prst="rect">
            <a:avLst/>
          </a:prstGeom>
        </p:spPr>
      </p:pic>
    </p:spTree>
    <p:extLst>
      <p:ext uri="{BB962C8B-B14F-4D97-AF65-F5344CB8AC3E}">
        <p14:creationId xmlns:p14="http://schemas.microsoft.com/office/powerpoint/2010/main" val="1938400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8DDF5-6BD8-431D-E88A-9C142611C9ED}"/>
              </a:ext>
            </a:extLst>
          </p:cNvPr>
          <p:cNvPicPr>
            <a:picLocks noChangeAspect="1"/>
          </p:cNvPicPr>
          <p:nvPr/>
        </p:nvPicPr>
        <p:blipFill>
          <a:blip r:embed="rId2"/>
          <a:stretch>
            <a:fillRect/>
          </a:stretch>
        </p:blipFill>
        <p:spPr>
          <a:xfrm>
            <a:off x="757237" y="509587"/>
            <a:ext cx="10372725" cy="5915025"/>
          </a:xfrm>
          <a:prstGeom prst="rect">
            <a:avLst/>
          </a:prstGeom>
        </p:spPr>
      </p:pic>
    </p:spTree>
    <p:extLst>
      <p:ext uri="{BB962C8B-B14F-4D97-AF65-F5344CB8AC3E}">
        <p14:creationId xmlns:p14="http://schemas.microsoft.com/office/powerpoint/2010/main" val="3406862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23BD9-28DB-6310-0413-EF0B58F9CA5E}"/>
              </a:ext>
            </a:extLst>
          </p:cNvPr>
          <p:cNvPicPr>
            <a:picLocks noChangeAspect="1"/>
          </p:cNvPicPr>
          <p:nvPr/>
        </p:nvPicPr>
        <p:blipFill>
          <a:blip r:embed="rId2"/>
          <a:stretch>
            <a:fillRect/>
          </a:stretch>
        </p:blipFill>
        <p:spPr>
          <a:xfrm>
            <a:off x="214312" y="809625"/>
            <a:ext cx="11458575" cy="5314950"/>
          </a:xfrm>
          <a:prstGeom prst="rect">
            <a:avLst/>
          </a:prstGeom>
        </p:spPr>
      </p:pic>
    </p:spTree>
    <p:extLst>
      <p:ext uri="{BB962C8B-B14F-4D97-AF65-F5344CB8AC3E}">
        <p14:creationId xmlns:p14="http://schemas.microsoft.com/office/powerpoint/2010/main" val="868569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C3A3A-DA71-3A81-5622-0D25C463E766}"/>
              </a:ext>
            </a:extLst>
          </p:cNvPr>
          <p:cNvPicPr>
            <a:picLocks noChangeAspect="1"/>
          </p:cNvPicPr>
          <p:nvPr/>
        </p:nvPicPr>
        <p:blipFill>
          <a:blip r:embed="rId2"/>
          <a:stretch>
            <a:fillRect/>
          </a:stretch>
        </p:blipFill>
        <p:spPr>
          <a:xfrm>
            <a:off x="142875" y="900112"/>
            <a:ext cx="11601450" cy="5133975"/>
          </a:xfrm>
          <a:prstGeom prst="rect">
            <a:avLst/>
          </a:prstGeom>
        </p:spPr>
      </p:pic>
    </p:spTree>
    <p:extLst>
      <p:ext uri="{BB962C8B-B14F-4D97-AF65-F5344CB8AC3E}">
        <p14:creationId xmlns:p14="http://schemas.microsoft.com/office/powerpoint/2010/main" val="77575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40EDC-F6D5-E0F3-A0A4-2115C11C6118}"/>
              </a:ext>
            </a:extLst>
          </p:cNvPr>
          <p:cNvPicPr>
            <a:picLocks noChangeAspect="1"/>
          </p:cNvPicPr>
          <p:nvPr/>
        </p:nvPicPr>
        <p:blipFill>
          <a:blip r:embed="rId3"/>
          <a:stretch>
            <a:fillRect/>
          </a:stretch>
        </p:blipFill>
        <p:spPr>
          <a:xfrm>
            <a:off x="128587" y="804862"/>
            <a:ext cx="11630025" cy="5324475"/>
          </a:xfrm>
          <a:prstGeom prst="rect">
            <a:avLst/>
          </a:prstGeom>
        </p:spPr>
      </p:pic>
    </p:spTree>
    <p:extLst>
      <p:ext uri="{BB962C8B-B14F-4D97-AF65-F5344CB8AC3E}">
        <p14:creationId xmlns:p14="http://schemas.microsoft.com/office/powerpoint/2010/main" val="329233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C7593-45DD-0FA4-153E-FE4E51A4124B}"/>
              </a:ext>
            </a:extLst>
          </p:cNvPr>
          <p:cNvPicPr>
            <a:picLocks noChangeAspect="1"/>
          </p:cNvPicPr>
          <p:nvPr/>
        </p:nvPicPr>
        <p:blipFill>
          <a:blip r:embed="rId2"/>
          <a:stretch>
            <a:fillRect/>
          </a:stretch>
        </p:blipFill>
        <p:spPr>
          <a:xfrm>
            <a:off x="190500" y="623887"/>
            <a:ext cx="11506200" cy="5686425"/>
          </a:xfrm>
          <a:prstGeom prst="rect">
            <a:avLst/>
          </a:prstGeom>
        </p:spPr>
      </p:pic>
    </p:spTree>
    <p:extLst>
      <p:ext uri="{BB962C8B-B14F-4D97-AF65-F5344CB8AC3E}">
        <p14:creationId xmlns:p14="http://schemas.microsoft.com/office/powerpoint/2010/main" val="2486430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3907D-B8EA-83DE-9F50-20A7057DAEEE}"/>
              </a:ext>
            </a:extLst>
          </p:cNvPr>
          <p:cNvSpPr>
            <a:spLocks noGrp="1"/>
          </p:cNvSpPr>
          <p:nvPr>
            <p:ph type="title" idx="4294967295"/>
          </p:nvPr>
        </p:nvSpPr>
        <p:spPr>
          <a:xfrm>
            <a:off x="622300" y="2705100"/>
            <a:ext cx="11264900" cy="538609"/>
          </a:xfrm>
        </p:spPr>
        <p:txBody>
          <a:bodyPr/>
          <a:lstStyle/>
          <a:p>
            <a:pPr algn="l"/>
            <a:r>
              <a:rPr lang="en-IN" dirty="0">
                <a:solidFill>
                  <a:srgbClr val="0070C0"/>
                </a:solidFill>
              </a:rPr>
              <a:t>Thankyou for learning basics of Spring Framework!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86800" y="1085850"/>
            <a:ext cx="2162174" cy="1476374"/>
          </a:xfrm>
          <a:prstGeom prst="rect">
            <a:avLst/>
          </a:prstGeom>
        </p:spPr>
      </p:pic>
      <p:pic>
        <p:nvPicPr>
          <p:cNvPr id="3" name="object 3"/>
          <p:cNvPicPr/>
          <p:nvPr/>
        </p:nvPicPr>
        <p:blipFill>
          <a:blip r:embed="rId3" cstate="print"/>
          <a:stretch>
            <a:fillRect/>
          </a:stretch>
        </p:blipFill>
        <p:spPr>
          <a:xfrm>
            <a:off x="7819528" y="2794214"/>
            <a:ext cx="3887996" cy="1581850"/>
          </a:xfrm>
          <a:prstGeom prst="rect">
            <a:avLst/>
          </a:prstGeom>
        </p:spPr>
      </p:pic>
      <p:sp>
        <p:nvSpPr>
          <p:cNvPr id="18" name="object 18"/>
          <p:cNvSpPr txBox="1"/>
          <p:nvPr/>
        </p:nvSpPr>
        <p:spPr>
          <a:xfrm>
            <a:off x="685799" y="800100"/>
            <a:ext cx="7156449" cy="6168355"/>
          </a:xfrm>
          <a:prstGeom prst="rect">
            <a:avLst/>
          </a:prstGeom>
        </p:spPr>
        <p:txBody>
          <a:bodyPr vert="horz" wrap="square" lIns="0" tIns="12700" rIns="0" bIns="0" rtlCol="0">
            <a:spAutoFit/>
          </a:bodyPr>
          <a:lstStyle/>
          <a:p>
            <a:pPr marL="12700">
              <a:lnSpc>
                <a:spcPts val="2980"/>
              </a:lnSpc>
              <a:spcBef>
                <a:spcPts val="100"/>
              </a:spcBef>
            </a:pPr>
            <a:r>
              <a:rPr lang="en-IN" sz="2000" spc="-35" dirty="0">
                <a:solidFill>
                  <a:srgbClr val="212121"/>
                </a:solidFill>
                <a:latin typeface="Trebuchet MS"/>
                <a:cs typeface="Trebuchet MS"/>
              </a:rPr>
              <a:t>     </a:t>
            </a:r>
            <a:r>
              <a:rPr sz="2000" spc="-35" dirty="0">
                <a:solidFill>
                  <a:srgbClr val="212121"/>
                </a:solidFill>
                <a:latin typeface="Trebuchet MS"/>
                <a:cs typeface="Trebuchet MS"/>
              </a:rPr>
              <a:t>Design</a:t>
            </a:r>
            <a:r>
              <a:rPr sz="2000" spc="-270" dirty="0">
                <a:solidFill>
                  <a:srgbClr val="212121"/>
                </a:solidFill>
                <a:latin typeface="Trebuchet MS"/>
                <a:cs typeface="Trebuchet MS"/>
              </a:rPr>
              <a:t> </a:t>
            </a:r>
            <a:r>
              <a:rPr sz="2000" spc="-85" dirty="0">
                <a:solidFill>
                  <a:srgbClr val="212121"/>
                </a:solidFill>
                <a:latin typeface="Trebuchet MS"/>
                <a:cs typeface="Trebuchet MS"/>
              </a:rPr>
              <a:t>Game</a:t>
            </a:r>
            <a:r>
              <a:rPr sz="2000" spc="-270" dirty="0">
                <a:solidFill>
                  <a:srgbClr val="212121"/>
                </a:solidFill>
                <a:latin typeface="Trebuchet MS"/>
                <a:cs typeface="Trebuchet MS"/>
              </a:rPr>
              <a:t> </a:t>
            </a:r>
            <a:r>
              <a:rPr sz="2000" spc="-45" dirty="0">
                <a:solidFill>
                  <a:srgbClr val="212121"/>
                </a:solidFill>
                <a:latin typeface="Trebuchet MS"/>
                <a:cs typeface="Trebuchet MS"/>
              </a:rPr>
              <a:t>Runner</a:t>
            </a:r>
            <a:r>
              <a:rPr sz="2000" spc="-270" dirty="0">
                <a:solidFill>
                  <a:srgbClr val="212121"/>
                </a:solidFill>
                <a:latin typeface="Trebuchet MS"/>
                <a:cs typeface="Trebuchet MS"/>
              </a:rPr>
              <a:t> </a:t>
            </a:r>
            <a:r>
              <a:rPr sz="2000" spc="-190" dirty="0">
                <a:solidFill>
                  <a:srgbClr val="212121"/>
                </a:solidFill>
                <a:latin typeface="Trebuchet MS"/>
                <a:cs typeface="Trebuchet MS"/>
              </a:rPr>
              <a:t>t</a:t>
            </a:r>
            <a:r>
              <a:rPr sz="2000" spc="10" dirty="0">
                <a:solidFill>
                  <a:srgbClr val="212121"/>
                </a:solidFill>
                <a:latin typeface="Trebuchet MS"/>
                <a:cs typeface="Trebuchet MS"/>
              </a:rPr>
              <a:t>o</a:t>
            </a:r>
            <a:r>
              <a:rPr sz="2000" spc="-270" dirty="0">
                <a:solidFill>
                  <a:srgbClr val="212121"/>
                </a:solidFill>
                <a:latin typeface="Trebuchet MS"/>
                <a:cs typeface="Trebuchet MS"/>
              </a:rPr>
              <a:t> </a:t>
            </a:r>
            <a:r>
              <a:rPr sz="2000" spc="-40" dirty="0">
                <a:solidFill>
                  <a:srgbClr val="212121"/>
                </a:solidFill>
                <a:latin typeface="Trebuchet MS"/>
                <a:cs typeface="Trebuchet MS"/>
              </a:rPr>
              <a:t>run</a:t>
            </a:r>
            <a:r>
              <a:rPr sz="2000" spc="-270" dirty="0">
                <a:solidFill>
                  <a:srgbClr val="212121"/>
                </a:solidFill>
                <a:latin typeface="Trebuchet MS"/>
                <a:cs typeface="Trebuchet MS"/>
              </a:rPr>
              <a:t> </a:t>
            </a:r>
            <a:r>
              <a:rPr sz="2000" spc="-40" dirty="0">
                <a:solidFill>
                  <a:srgbClr val="212121"/>
                </a:solidFill>
                <a:latin typeface="Trebuchet MS"/>
                <a:cs typeface="Trebuchet MS"/>
              </a:rPr>
              <a:t>g</a:t>
            </a:r>
            <a:r>
              <a:rPr sz="2000" spc="-95" dirty="0">
                <a:solidFill>
                  <a:srgbClr val="212121"/>
                </a:solidFill>
                <a:latin typeface="Trebuchet MS"/>
                <a:cs typeface="Trebuchet MS"/>
              </a:rPr>
              <a:t>ames:</a:t>
            </a:r>
            <a:endParaRPr sz="2000" dirty="0">
              <a:latin typeface="Trebuchet MS"/>
              <a:cs typeface="Trebuchet MS"/>
            </a:endParaRPr>
          </a:p>
          <a:p>
            <a:pPr marL="393065">
              <a:lnSpc>
                <a:spcPts val="2325"/>
              </a:lnSpc>
            </a:pPr>
            <a:r>
              <a:rPr sz="2000" spc="40" dirty="0">
                <a:solidFill>
                  <a:srgbClr val="212121"/>
                </a:solidFill>
                <a:latin typeface="Trebuchet MS"/>
                <a:cs typeface="Trebuchet MS"/>
              </a:rPr>
              <a:t>M</a:t>
            </a:r>
            <a:r>
              <a:rPr sz="2000" spc="-25" dirty="0">
                <a:solidFill>
                  <a:srgbClr val="212121"/>
                </a:solidFill>
                <a:latin typeface="Trebuchet MS"/>
                <a:cs typeface="Trebuchet MS"/>
              </a:rPr>
              <a:t>a</a:t>
            </a:r>
            <a:r>
              <a:rPr sz="2000" spc="-85" dirty="0">
                <a:solidFill>
                  <a:srgbClr val="212121"/>
                </a:solidFill>
                <a:latin typeface="Trebuchet MS"/>
                <a:cs typeface="Trebuchet MS"/>
              </a:rPr>
              <a:t>ri</a:t>
            </a:r>
            <a:r>
              <a:rPr sz="2000" spc="-10" dirty="0">
                <a:solidFill>
                  <a:srgbClr val="212121"/>
                </a:solidFill>
                <a:latin typeface="Trebuchet MS"/>
                <a:cs typeface="Trebuchet MS"/>
              </a:rPr>
              <a:t>o</a:t>
            </a:r>
            <a:r>
              <a:rPr sz="2000" spc="-254" dirty="0">
                <a:solidFill>
                  <a:srgbClr val="212121"/>
                </a:solidFill>
                <a:latin typeface="Trebuchet MS"/>
                <a:cs typeface="Trebuchet MS"/>
              </a:rPr>
              <a:t>,</a:t>
            </a:r>
            <a:r>
              <a:rPr sz="2000" spc="-215" dirty="0">
                <a:solidFill>
                  <a:srgbClr val="212121"/>
                </a:solidFill>
                <a:latin typeface="Trebuchet MS"/>
                <a:cs typeface="Trebuchet MS"/>
              </a:rPr>
              <a:t> </a:t>
            </a:r>
            <a:r>
              <a:rPr sz="2000" spc="114" dirty="0">
                <a:solidFill>
                  <a:srgbClr val="212121"/>
                </a:solidFill>
                <a:latin typeface="Trebuchet MS"/>
                <a:cs typeface="Trebuchet MS"/>
              </a:rPr>
              <a:t>S</a:t>
            </a:r>
            <a:r>
              <a:rPr sz="2000" dirty="0">
                <a:solidFill>
                  <a:srgbClr val="212121"/>
                </a:solidFill>
                <a:latin typeface="Trebuchet MS"/>
                <a:cs typeface="Trebuchet MS"/>
              </a:rPr>
              <a:t>up</a:t>
            </a:r>
            <a:r>
              <a:rPr sz="2000" spc="-95" dirty="0">
                <a:solidFill>
                  <a:srgbClr val="212121"/>
                </a:solidFill>
                <a:latin typeface="Trebuchet MS"/>
                <a:cs typeface="Trebuchet MS"/>
              </a:rPr>
              <a:t>er</a:t>
            </a:r>
            <a:r>
              <a:rPr sz="2000" spc="-215" dirty="0">
                <a:solidFill>
                  <a:srgbClr val="212121"/>
                </a:solidFill>
                <a:latin typeface="Trebuchet MS"/>
                <a:cs typeface="Trebuchet MS"/>
              </a:rPr>
              <a:t> </a:t>
            </a:r>
            <a:r>
              <a:rPr sz="2000" spc="-55" dirty="0">
                <a:solidFill>
                  <a:srgbClr val="212121"/>
                </a:solidFill>
                <a:latin typeface="Trebuchet MS"/>
                <a:cs typeface="Trebuchet MS"/>
              </a:rPr>
              <a:t>C</a:t>
            </a:r>
            <a:r>
              <a:rPr sz="2000" spc="-35" dirty="0">
                <a:solidFill>
                  <a:srgbClr val="212121"/>
                </a:solidFill>
                <a:latin typeface="Trebuchet MS"/>
                <a:cs typeface="Trebuchet MS"/>
              </a:rPr>
              <a:t>ont</a:t>
            </a:r>
            <a:r>
              <a:rPr sz="2000" spc="-145" dirty="0">
                <a:solidFill>
                  <a:srgbClr val="212121"/>
                </a:solidFill>
                <a:latin typeface="Trebuchet MS"/>
                <a:cs typeface="Trebuchet MS"/>
              </a:rPr>
              <a:t>r</a:t>
            </a:r>
            <a:r>
              <a:rPr sz="2000" spc="-25" dirty="0">
                <a:solidFill>
                  <a:srgbClr val="212121"/>
                </a:solidFill>
                <a:latin typeface="Trebuchet MS"/>
                <a:cs typeface="Trebuchet MS"/>
              </a:rPr>
              <a:t>a</a:t>
            </a:r>
            <a:r>
              <a:rPr sz="2000" spc="-254" dirty="0">
                <a:solidFill>
                  <a:srgbClr val="212121"/>
                </a:solidFill>
                <a:latin typeface="Trebuchet MS"/>
                <a:cs typeface="Trebuchet MS"/>
              </a:rPr>
              <a:t>,</a:t>
            </a:r>
            <a:r>
              <a:rPr sz="2000" spc="-215" dirty="0">
                <a:solidFill>
                  <a:srgbClr val="212121"/>
                </a:solidFill>
                <a:latin typeface="Trebuchet MS"/>
                <a:cs typeface="Trebuchet MS"/>
              </a:rPr>
              <a:t> </a:t>
            </a:r>
            <a:r>
              <a:rPr sz="2000" spc="-55" dirty="0">
                <a:solidFill>
                  <a:srgbClr val="212121"/>
                </a:solidFill>
                <a:latin typeface="Trebuchet MS"/>
                <a:cs typeface="Trebuchet MS"/>
              </a:rPr>
              <a:t>P</a:t>
            </a:r>
            <a:r>
              <a:rPr sz="2000" spc="-25" dirty="0">
                <a:solidFill>
                  <a:srgbClr val="212121"/>
                </a:solidFill>
                <a:latin typeface="Trebuchet MS"/>
                <a:cs typeface="Trebuchet MS"/>
              </a:rPr>
              <a:t>a</a:t>
            </a:r>
            <a:r>
              <a:rPr sz="2000" spc="-85" dirty="0">
                <a:solidFill>
                  <a:srgbClr val="212121"/>
                </a:solidFill>
                <a:latin typeface="Trebuchet MS"/>
                <a:cs typeface="Trebuchet MS"/>
              </a:rPr>
              <a:t>c</a:t>
            </a:r>
            <a:r>
              <a:rPr sz="2000" spc="40" dirty="0">
                <a:solidFill>
                  <a:srgbClr val="212121"/>
                </a:solidFill>
                <a:latin typeface="Trebuchet MS"/>
                <a:cs typeface="Trebuchet MS"/>
              </a:rPr>
              <a:t>M</a:t>
            </a:r>
            <a:r>
              <a:rPr sz="2000" spc="-25" dirty="0">
                <a:solidFill>
                  <a:srgbClr val="212121"/>
                </a:solidFill>
                <a:latin typeface="Trebuchet MS"/>
                <a:cs typeface="Trebuchet MS"/>
              </a:rPr>
              <a:t>a</a:t>
            </a:r>
            <a:r>
              <a:rPr sz="2000" spc="5" dirty="0">
                <a:solidFill>
                  <a:srgbClr val="212121"/>
                </a:solidFill>
                <a:latin typeface="Trebuchet MS"/>
                <a:cs typeface="Trebuchet MS"/>
              </a:rPr>
              <a:t>n</a:t>
            </a:r>
            <a:r>
              <a:rPr sz="2000" spc="-215" dirty="0">
                <a:solidFill>
                  <a:srgbClr val="212121"/>
                </a:solidFill>
                <a:latin typeface="Trebuchet MS"/>
                <a:cs typeface="Trebuchet MS"/>
              </a:rPr>
              <a:t> </a:t>
            </a:r>
            <a:r>
              <a:rPr sz="2000" spc="-140" dirty="0">
                <a:solidFill>
                  <a:srgbClr val="212121"/>
                </a:solidFill>
                <a:latin typeface="Trebuchet MS"/>
                <a:cs typeface="Trebuchet MS"/>
              </a:rPr>
              <a:t>e</a:t>
            </a:r>
            <a:r>
              <a:rPr sz="2000" spc="-150" dirty="0">
                <a:solidFill>
                  <a:srgbClr val="212121"/>
                </a:solidFill>
                <a:latin typeface="Trebuchet MS"/>
                <a:cs typeface="Trebuchet MS"/>
              </a:rPr>
              <a:t>t</a:t>
            </a:r>
            <a:r>
              <a:rPr sz="2000" spc="-85" dirty="0">
                <a:solidFill>
                  <a:srgbClr val="212121"/>
                </a:solidFill>
                <a:latin typeface="Trebuchet MS"/>
                <a:cs typeface="Trebuchet MS"/>
              </a:rPr>
              <a:t>c</a:t>
            </a:r>
            <a:endParaRPr sz="2000" dirty="0">
              <a:latin typeface="Trebuchet MS"/>
              <a:cs typeface="Trebuchet MS"/>
            </a:endParaRPr>
          </a:p>
          <a:p>
            <a:pPr marL="927100" lvl="1" indent="-457200">
              <a:lnSpc>
                <a:spcPts val="2980"/>
              </a:lnSpc>
              <a:spcBef>
                <a:spcPts val="170"/>
              </a:spcBef>
              <a:buFont typeface="Wingdings" panose="05000000000000000000" pitchFamily="2" charset="2"/>
              <a:buChar char="§"/>
            </a:pPr>
            <a:r>
              <a:rPr lang="en-IN" sz="2400" b="1" spc="-40" dirty="0">
                <a:solidFill>
                  <a:srgbClr val="212121"/>
                </a:solidFill>
                <a:latin typeface="Trebuchet MS"/>
                <a:cs typeface="Trebuchet MS"/>
              </a:rPr>
              <a:t>I</a:t>
            </a:r>
            <a:r>
              <a:rPr lang="en-IN" sz="2400" b="1" spc="-85" dirty="0">
                <a:solidFill>
                  <a:srgbClr val="212121"/>
                </a:solidFill>
                <a:latin typeface="Trebuchet MS"/>
                <a:cs typeface="Trebuchet MS"/>
              </a:rPr>
              <a:t>t</a:t>
            </a:r>
            <a:r>
              <a:rPr lang="en-IN" sz="2400" b="1" spc="-190" dirty="0">
                <a:solidFill>
                  <a:srgbClr val="212121"/>
                </a:solidFill>
                <a:latin typeface="Trebuchet MS"/>
                <a:cs typeface="Trebuchet MS"/>
              </a:rPr>
              <a:t>e</a:t>
            </a:r>
            <a:r>
              <a:rPr lang="en-IN" sz="2400" b="1" spc="-220" dirty="0">
                <a:solidFill>
                  <a:srgbClr val="212121"/>
                </a:solidFill>
                <a:latin typeface="Trebuchet MS"/>
                <a:cs typeface="Trebuchet MS"/>
              </a:rPr>
              <a:t>r</a:t>
            </a:r>
            <a:r>
              <a:rPr lang="en-IN" sz="2400" b="1" spc="-75" dirty="0">
                <a:solidFill>
                  <a:srgbClr val="212121"/>
                </a:solidFill>
                <a:latin typeface="Trebuchet MS"/>
                <a:cs typeface="Trebuchet MS"/>
              </a:rPr>
              <a:t>ation</a:t>
            </a:r>
            <a:r>
              <a:rPr lang="en-IN" sz="2400" b="1" spc="-265" dirty="0">
                <a:solidFill>
                  <a:srgbClr val="212121"/>
                </a:solidFill>
                <a:latin typeface="Trebuchet MS"/>
                <a:cs typeface="Trebuchet MS"/>
              </a:rPr>
              <a:t> </a:t>
            </a:r>
            <a:r>
              <a:rPr lang="en-IN" sz="2400" b="1" spc="-204" dirty="0">
                <a:solidFill>
                  <a:srgbClr val="212121"/>
                </a:solidFill>
                <a:latin typeface="Trebuchet MS"/>
                <a:cs typeface="Trebuchet MS"/>
              </a:rPr>
              <a:t>1</a:t>
            </a:r>
            <a:r>
              <a:rPr lang="en-IN" sz="2400" spc="-325" dirty="0">
                <a:solidFill>
                  <a:srgbClr val="212121"/>
                </a:solidFill>
                <a:latin typeface="Trebuchet MS"/>
                <a:cs typeface="Trebuchet MS"/>
              </a:rPr>
              <a:t>:</a:t>
            </a:r>
            <a:r>
              <a:rPr lang="en-IN" sz="2400" spc="-270" dirty="0">
                <a:solidFill>
                  <a:srgbClr val="212121"/>
                </a:solidFill>
                <a:latin typeface="Trebuchet MS"/>
                <a:cs typeface="Trebuchet MS"/>
              </a:rPr>
              <a:t> </a:t>
            </a:r>
            <a:r>
              <a:rPr lang="en-IN" sz="2400" spc="-85" dirty="0">
                <a:solidFill>
                  <a:srgbClr val="212121"/>
                </a:solidFill>
                <a:latin typeface="Trebuchet MS"/>
                <a:cs typeface="Trebuchet MS"/>
              </a:rPr>
              <a:t>Tightly</a:t>
            </a:r>
            <a:r>
              <a:rPr lang="en-IN" sz="2400" spc="-270" dirty="0">
                <a:solidFill>
                  <a:srgbClr val="212121"/>
                </a:solidFill>
                <a:latin typeface="Trebuchet MS"/>
                <a:cs typeface="Trebuchet MS"/>
              </a:rPr>
              <a:t> </a:t>
            </a:r>
            <a:r>
              <a:rPr lang="en-IN" sz="2400" spc="-50" dirty="0">
                <a:solidFill>
                  <a:srgbClr val="212121"/>
                </a:solidFill>
                <a:latin typeface="Trebuchet MS"/>
                <a:cs typeface="Trebuchet MS"/>
              </a:rPr>
              <a:t>Coupled</a:t>
            </a:r>
            <a:endParaRPr lang="en-IN" sz="2400" dirty="0">
              <a:latin typeface="Trebuchet MS"/>
              <a:cs typeface="Trebuchet MS"/>
            </a:endParaRPr>
          </a:p>
          <a:p>
            <a:pPr marL="1193165" lvl="1" indent="-342900">
              <a:lnSpc>
                <a:spcPts val="2325"/>
              </a:lnSpc>
              <a:buFont typeface="Arial" panose="020B0604020202020204" pitchFamily="34" charset="0"/>
              <a:buChar char="•"/>
            </a:pPr>
            <a:r>
              <a:rPr lang="en-IN" sz="2000" spc="-125" dirty="0" err="1">
                <a:solidFill>
                  <a:srgbClr val="212121"/>
                </a:solidFill>
                <a:latin typeface="Trebuchet MS"/>
                <a:cs typeface="Trebuchet MS"/>
              </a:rPr>
              <a:t>G</a:t>
            </a:r>
            <a:r>
              <a:rPr lang="en-IN" sz="2000" spc="-25" dirty="0" err="1">
                <a:solidFill>
                  <a:srgbClr val="212121"/>
                </a:solidFill>
                <a:latin typeface="Trebuchet MS"/>
                <a:cs typeface="Trebuchet MS"/>
              </a:rPr>
              <a:t>a</a:t>
            </a:r>
            <a:r>
              <a:rPr lang="en-IN" sz="2000" spc="5" dirty="0" err="1">
                <a:solidFill>
                  <a:srgbClr val="212121"/>
                </a:solidFill>
                <a:latin typeface="Trebuchet MS"/>
                <a:cs typeface="Trebuchet MS"/>
              </a:rPr>
              <a:t>m</a:t>
            </a:r>
            <a:r>
              <a:rPr lang="en-IN" sz="2000" spc="-50" dirty="0" err="1">
                <a:solidFill>
                  <a:srgbClr val="212121"/>
                </a:solidFill>
                <a:latin typeface="Trebuchet MS"/>
                <a:cs typeface="Trebuchet MS"/>
              </a:rPr>
              <a:t>eR</a:t>
            </a:r>
            <a:r>
              <a:rPr lang="en-IN" sz="2000" dirty="0" err="1">
                <a:solidFill>
                  <a:srgbClr val="212121"/>
                </a:solidFill>
                <a:latin typeface="Trebuchet MS"/>
                <a:cs typeface="Trebuchet MS"/>
              </a:rPr>
              <a:t>u</a:t>
            </a:r>
            <a:r>
              <a:rPr lang="en-IN" sz="2000" spc="-45" dirty="0" err="1">
                <a:solidFill>
                  <a:srgbClr val="212121"/>
                </a:solidFill>
                <a:latin typeface="Trebuchet MS"/>
                <a:cs typeface="Trebuchet MS"/>
              </a:rPr>
              <a:t>nner</a:t>
            </a:r>
            <a:r>
              <a:rPr lang="en-IN" sz="2000" spc="-215" dirty="0">
                <a:solidFill>
                  <a:srgbClr val="212121"/>
                </a:solidFill>
                <a:latin typeface="Trebuchet MS"/>
                <a:cs typeface="Trebuchet MS"/>
              </a:rPr>
              <a:t> </a:t>
            </a:r>
            <a:r>
              <a:rPr lang="en-IN" sz="2000" spc="-85" dirty="0">
                <a:solidFill>
                  <a:srgbClr val="212121"/>
                </a:solidFill>
                <a:latin typeface="Trebuchet MS"/>
                <a:cs typeface="Trebuchet MS"/>
              </a:rPr>
              <a:t>cl</a:t>
            </a:r>
            <a:r>
              <a:rPr lang="en-IN" sz="2000" spc="-25" dirty="0">
                <a:solidFill>
                  <a:srgbClr val="212121"/>
                </a:solidFill>
                <a:latin typeface="Trebuchet MS"/>
                <a:cs typeface="Trebuchet MS"/>
              </a:rPr>
              <a:t>a</a:t>
            </a:r>
            <a:r>
              <a:rPr lang="en-IN" sz="2000" spc="30" dirty="0">
                <a:solidFill>
                  <a:srgbClr val="212121"/>
                </a:solidFill>
                <a:latin typeface="Trebuchet MS"/>
                <a:cs typeface="Trebuchet MS"/>
              </a:rPr>
              <a:t>ss</a:t>
            </a:r>
            <a:endParaRPr lang="en-IN" sz="2000" dirty="0">
              <a:latin typeface="Trebuchet MS"/>
              <a:cs typeface="Trebuchet MS"/>
            </a:endParaRPr>
          </a:p>
          <a:p>
            <a:pPr marL="1193165" lvl="1" indent="-342900">
              <a:spcBef>
                <a:spcPts val="195"/>
              </a:spcBef>
              <a:buFont typeface="Arial" panose="020B0604020202020204" pitchFamily="34" charset="0"/>
              <a:buChar char="•"/>
            </a:pPr>
            <a:r>
              <a:rPr lang="en-IN" sz="2000" spc="-125" dirty="0">
                <a:solidFill>
                  <a:srgbClr val="212121"/>
                </a:solidFill>
                <a:latin typeface="Trebuchet MS"/>
                <a:cs typeface="Trebuchet MS"/>
              </a:rPr>
              <a:t>G</a:t>
            </a:r>
            <a:r>
              <a:rPr lang="en-IN" sz="2000" spc="-25" dirty="0">
                <a:solidFill>
                  <a:srgbClr val="212121"/>
                </a:solidFill>
                <a:latin typeface="Trebuchet MS"/>
                <a:cs typeface="Trebuchet MS"/>
              </a:rPr>
              <a:t>a</a:t>
            </a:r>
            <a:r>
              <a:rPr lang="en-IN" sz="2000" spc="5" dirty="0">
                <a:solidFill>
                  <a:srgbClr val="212121"/>
                </a:solidFill>
                <a:latin typeface="Trebuchet MS"/>
                <a:cs typeface="Trebuchet MS"/>
              </a:rPr>
              <a:t>m</a:t>
            </a:r>
            <a:r>
              <a:rPr lang="en-IN" sz="2000" spc="-105" dirty="0">
                <a:solidFill>
                  <a:srgbClr val="212121"/>
                </a:solidFill>
                <a:latin typeface="Trebuchet MS"/>
                <a:cs typeface="Trebuchet MS"/>
              </a:rPr>
              <a:t>e</a:t>
            </a:r>
            <a:r>
              <a:rPr lang="en-IN" sz="2000" spc="-215" dirty="0">
                <a:solidFill>
                  <a:srgbClr val="212121"/>
                </a:solidFill>
                <a:latin typeface="Trebuchet MS"/>
                <a:cs typeface="Trebuchet MS"/>
              </a:rPr>
              <a:t> </a:t>
            </a:r>
            <a:r>
              <a:rPr lang="en-IN" sz="2000" spc="-85" dirty="0">
                <a:solidFill>
                  <a:srgbClr val="212121"/>
                </a:solidFill>
                <a:latin typeface="Trebuchet MS"/>
                <a:cs typeface="Trebuchet MS"/>
              </a:rPr>
              <a:t>cl</a:t>
            </a:r>
            <a:r>
              <a:rPr lang="en-IN" sz="2000" spc="-25" dirty="0">
                <a:solidFill>
                  <a:srgbClr val="212121"/>
                </a:solidFill>
                <a:latin typeface="Trebuchet MS"/>
                <a:cs typeface="Trebuchet MS"/>
              </a:rPr>
              <a:t>a</a:t>
            </a:r>
            <a:r>
              <a:rPr lang="en-IN" sz="2000" spc="30" dirty="0">
                <a:solidFill>
                  <a:srgbClr val="212121"/>
                </a:solidFill>
                <a:latin typeface="Trebuchet MS"/>
                <a:cs typeface="Trebuchet MS"/>
              </a:rPr>
              <a:t>ss</a:t>
            </a:r>
            <a:r>
              <a:rPr lang="en-IN" sz="2000" spc="-35" dirty="0">
                <a:solidFill>
                  <a:srgbClr val="212121"/>
                </a:solidFill>
                <a:latin typeface="Trebuchet MS"/>
                <a:cs typeface="Trebuchet MS"/>
              </a:rPr>
              <a:t>es</a:t>
            </a:r>
            <a:r>
              <a:rPr lang="en-IN" sz="2000" spc="-254" dirty="0">
                <a:solidFill>
                  <a:srgbClr val="212121"/>
                </a:solidFill>
                <a:latin typeface="Trebuchet MS"/>
                <a:cs typeface="Trebuchet MS"/>
              </a:rPr>
              <a:t>:</a:t>
            </a:r>
            <a:r>
              <a:rPr lang="en-IN" sz="2000" spc="-215" dirty="0">
                <a:solidFill>
                  <a:srgbClr val="212121"/>
                </a:solidFill>
                <a:latin typeface="Trebuchet MS"/>
                <a:cs typeface="Trebuchet MS"/>
              </a:rPr>
              <a:t> </a:t>
            </a:r>
            <a:r>
              <a:rPr lang="en-IN" sz="2000" spc="40" dirty="0">
                <a:solidFill>
                  <a:srgbClr val="212121"/>
                </a:solidFill>
                <a:latin typeface="Trebuchet MS"/>
                <a:cs typeface="Trebuchet MS"/>
              </a:rPr>
              <a:t>M</a:t>
            </a:r>
            <a:r>
              <a:rPr lang="en-IN" sz="2000" spc="-25" dirty="0">
                <a:solidFill>
                  <a:srgbClr val="212121"/>
                </a:solidFill>
                <a:latin typeface="Trebuchet MS"/>
                <a:cs typeface="Trebuchet MS"/>
              </a:rPr>
              <a:t>a</a:t>
            </a:r>
            <a:r>
              <a:rPr lang="en-IN" sz="2000" spc="-85" dirty="0">
                <a:solidFill>
                  <a:srgbClr val="212121"/>
                </a:solidFill>
                <a:latin typeface="Trebuchet MS"/>
                <a:cs typeface="Trebuchet MS"/>
              </a:rPr>
              <a:t>ri</a:t>
            </a:r>
            <a:r>
              <a:rPr lang="en-IN" sz="2000" spc="-10" dirty="0">
                <a:solidFill>
                  <a:srgbClr val="212121"/>
                </a:solidFill>
                <a:latin typeface="Trebuchet MS"/>
                <a:cs typeface="Trebuchet MS"/>
              </a:rPr>
              <a:t>o</a:t>
            </a:r>
            <a:r>
              <a:rPr lang="en-IN" sz="2000" spc="-254" dirty="0">
                <a:solidFill>
                  <a:srgbClr val="212121"/>
                </a:solidFill>
                <a:latin typeface="Trebuchet MS"/>
                <a:cs typeface="Trebuchet MS"/>
              </a:rPr>
              <a:t>,</a:t>
            </a:r>
            <a:r>
              <a:rPr lang="en-IN" sz="2000" spc="-215" dirty="0">
                <a:solidFill>
                  <a:srgbClr val="212121"/>
                </a:solidFill>
                <a:latin typeface="Trebuchet MS"/>
                <a:cs typeface="Trebuchet MS"/>
              </a:rPr>
              <a:t> </a:t>
            </a:r>
            <a:r>
              <a:rPr lang="en-IN" sz="2000" spc="114" dirty="0">
                <a:solidFill>
                  <a:srgbClr val="212121"/>
                </a:solidFill>
                <a:latin typeface="Trebuchet MS"/>
                <a:cs typeface="Trebuchet MS"/>
              </a:rPr>
              <a:t>S</a:t>
            </a:r>
            <a:r>
              <a:rPr lang="en-IN" sz="2000" dirty="0">
                <a:solidFill>
                  <a:srgbClr val="212121"/>
                </a:solidFill>
                <a:latin typeface="Trebuchet MS"/>
                <a:cs typeface="Trebuchet MS"/>
              </a:rPr>
              <a:t>up</a:t>
            </a:r>
            <a:r>
              <a:rPr lang="en-IN" sz="2000" spc="-95" dirty="0">
                <a:solidFill>
                  <a:srgbClr val="212121"/>
                </a:solidFill>
                <a:latin typeface="Trebuchet MS"/>
                <a:cs typeface="Trebuchet MS"/>
              </a:rPr>
              <a:t>er</a:t>
            </a:r>
            <a:r>
              <a:rPr lang="en-IN" sz="2000" spc="-215" dirty="0">
                <a:solidFill>
                  <a:srgbClr val="212121"/>
                </a:solidFill>
                <a:latin typeface="Trebuchet MS"/>
                <a:cs typeface="Trebuchet MS"/>
              </a:rPr>
              <a:t> </a:t>
            </a:r>
            <a:r>
              <a:rPr lang="en-IN" sz="2000" spc="-55" dirty="0">
                <a:solidFill>
                  <a:srgbClr val="212121"/>
                </a:solidFill>
                <a:latin typeface="Trebuchet MS"/>
                <a:cs typeface="Trebuchet MS"/>
              </a:rPr>
              <a:t>C</a:t>
            </a:r>
            <a:r>
              <a:rPr lang="en-IN" sz="2000" spc="-35" dirty="0">
                <a:solidFill>
                  <a:srgbClr val="212121"/>
                </a:solidFill>
                <a:latin typeface="Trebuchet MS"/>
                <a:cs typeface="Trebuchet MS"/>
              </a:rPr>
              <a:t>ont</a:t>
            </a:r>
            <a:r>
              <a:rPr lang="en-IN" sz="2000" spc="-145" dirty="0">
                <a:solidFill>
                  <a:srgbClr val="212121"/>
                </a:solidFill>
                <a:latin typeface="Trebuchet MS"/>
                <a:cs typeface="Trebuchet MS"/>
              </a:rPr>
              <a:t>r</a:t>
            </a:r>
            <a:r>
              <a:rPr lang="en-IN" sz="2000" spc="-25" dirty="0">
                <a:solidFill>
                  <a:srgbClr val="212121"/>
                </a:solidFill>
                <a:latin typeface="Trebuchet MS"/>
                <a:cs typeface="Trebuchet MS"/>
              </a:rPr>
              <a:t>a</a:t>
            </a:r>
            <a:r>
              <a:rPr lang="en-IN" sz="2000" spc="-254" dirty="0">
                <a:solidFill>
                  <a:srgbClr val="212121"/>
                </a:solidFill>
                <a:latin typeface="Trebuchet MS"/>
                <a:cs typeface="Trebuchet MS"/>
              </a:rPr>
              <a:t>,</a:t>
            </a:r>
            <a:r>
              <a:rPr lang="en-IN" sz="2000" spc="-215" dirty="0">
                <a:solidFill>
                  <a:srgbClr val="212121"/>
                </a:solidFill>
                <a:latin typeface="Trebuchet MS"/>
                <a:cs typeface="Trebuchet MS"/>
              </a:rPr>
              <a:t> </a:t>
            </a:r>
            <a:r>
              <a:rPr lang="en-IN" sz="2000" spc="-55" dirty="0" err="1">
                <a:solidFill>
                  <a:srgbClr val="212121"/>
                </a:solidFill>
                <a:latin typeface="Trebuchet MS"/>
                <a:cs typeface="Trebuchet MS"/>
              </a:rPr>
              <a:t>P</a:t>
            </a:r>
            <a:r>
              <a:rPr lang="en-IN" sz="2000" spc="-25" dirty="0" err="1">
                <a:solidFill>
                  <a:srgbClr val="212121"/>
                </a:solidFill>
                <a:latin typeface="Trebuchet MS"/>
                <a:cs typeface="Trebuchet MS"/>
              </a:rPr>
              <a:t>a</a:t>
            </a:r>
            <a:r>
              <a:rPr lang="en-IN" sz="2000" spc="-85" dirty="0" err="1">
                <a:solidFill>
                  <a:srgbClr val="212121"/>
                </a:solidFill>
                <a:latin typeface="Trebuchet MS"/>
                <a:cs typeface="Trebuchet MS"/>
              </a:rPr>
              <a:t>c</a:t>
            </a:r>
            <a:r>
              <a:rPr lang="en-IN" sz="2000" spc="40" dirty="0" err="1">
                <a:solidFill>
                  <a:srgbClr val="212121"/>
                </a:solidFill>
                <a:latin typeface="Trebuchet MS"/>
                <a:cs typeface="Trebuchet MS"/>
              </a:rPr>
              <a:t>M</a:t>
            </a:r>
            <a:r>
              <a:rPr lang="en-IN" sz="2000" spc="-25" dirty="0" err="1">
                <a:solidFill>
                  <a:srgbClr val="212121"/>
                </a:solidFill>
                <a:latin typeface="Trebuchet MS"/>
                <a:cs typeface="Trebuchet MS"/>
              </a:rPr>
              <a:t>a</a:t>
            </a:r>
            <a:r>
              <a:rPr lang="en-IN" sz="2000" spc="5" dirty="0" err="1">
                <a:solidFill>
                  <a:srgbClr val="212121"/>
                </a:solidFill>
                <a:latin typeface="Trebuchet MS"/>
                <a:cs typeface="Trebuchet MS"/>
              </a:rPr>
              <a:t>n</a:t>
            </a:r>
            <a:r>
              <a:rPr lang="en-IN" sz="2000" spc="-215" dirty="0">
                <a:solidFill>
                  <a:srgbClr val="212121"/>
                </a:solidFill>
                <a:latin typeface="Trebuchet MS"/>
                <a:cs typeface="Trebuchet MS"/>
              </a:rPr>
              <a:t> </a:t>
            </a:r>
            <a:r>
              <a:rPr lang="en-IN" sz="2000" spc="-140" dirty="0">
                <a:solidFill>
                  <a:srgbClr val="212121"/>
                </a:solidFill>
                <a:latin typeface="Trebuchet MS"/>
                <a:cs typeface="Trebuchet MS"/>
              </a:rPr>
              <a:t>e</a:t>
            </a:r>
            <a:r>
              <a:rPr lang="en-IN" sz="2000" spc="-150" dirty="0">
                <a:solidFill>
                  <a:srgbClr val="212121"/>
                </a:solidFill>
                <a:latin typeface="Trebuchet MS"/>
                <a:cs typeface="Trebuchet MS"/>
              </a:rPr>
              <a:t>t</a:t>
            </a:r>
            <a:r>
              <a:rPr lang="en-IN" sz="2000" spc="-85" dirty="0">
                <a:solidFill>
                  <a:srgbClr val="212121"/>
                </a:solidFill>
                <a:latin typeface="Trebuchet MS"/>
                <a:cs typeface="Trebuchet MS"/>
              </a:rPr>
              <a:t>c</a:t>
            </a:r>
            <a:endParaRPr lang="en-IN" sz="2000" dirty="0">
              <a:latin typeface="Trebuchet MS"/>
              <a:cs typeface="Trebuchet MS"/>
            </a:endParaRPr>
          </a:p>
          <a:p>
            <a:pPr marL="927100" lvl="1" indent="-457200">
              <a:lnSpc>
                <a:spcPts val="2980"/>
              </a:lnSpc>
              <a:spcBef>
                <a:spcPts val="170"/>
              </a:spcBef>
              <a:buFont typeface="Wingdings" panose="05000000000000000000" pitchFamily="2" charset="2"/>
              <a:buChar char="§"/>
            </a:pPr>
            <a:r>
              <a:rPr lang="en-IN" sz="2400" b="1" spc="-100" dirty="0">
                <a:solidFill>
                  <a:srgbClr val="212121"/>
                </a:solidFill>
                <a:latin typeface="Trebuchet MS"/>
                <a:cs typeface="Trebuchet MS"/>
              </a:rPr>
              <a:t>Iteration</a:t>
            </a:r>
            <a:r>
              <a:rPr lang="en-IN" sz="2400" b="1" spc="-265" dirty="0">
                <a:solidFill>
                  <a:srgbClr val="212121"/>
                </a:solidFill>
                <a:latin typeface="Trebuchet MS"/>
                <a:cs typeface="Trebuchet MS"/>
              </a:rPr>
              <a:t> 2</a:t>
            </a:r>
            <a:r>
              <a:rPr lang="en-IN" sz="2400" spc="-265" dirty="0">
                <a:solidFill>
                  <a:srgbClr val="212121"/>
                </a:solidFill>
                <a:latin typeface="Trebuchet MS"/>
                <a:cs typeface="Trebuchet MS"/>
              </a:rPr>
              <a:t>:</a:t>
            </a:r>
            <a:r>
              <a:rPr lang="en-IN" sz="2400" spc="-270" dirty="0">
                <a:solidFill>
                  <a:srgbClr val="212121"/>
                </a:solidFill>
                <a:latin typeface="Trebuchet MS"/>
                <a:cs typeface="Trebuchet MS"/>
              </a:rPr>
              <a:t> </a:t>
            </a:r>
            <a:r>
              <a:rPr lang="en-IN" sz="2400" spc="-35" dirty="0">
                <a:solidFill>
                  <a:srgbClr val="212121"/>
                </a:solidFill>
                <a:latin typeface="Trebuchet MS"/>
                <a:cs typeface="Trebuchet MS"/>
              </a:rPr>
              <a:t>Loose</a:t>
            </a:r>
            <a:r>
              <a:rPr lang="en-IN" sz="2400" spc="-270" dirty="0">
                <a:solidFill>
                  <a:srgbClr val="212121"/>
                </a:solidFill>
                <a:latin typeface="Trebuchet MS"/>
                <a:cs typeface="Trebuchet MS"/>
              </a:rPr>
              <a:t> </a:t>
            </a:r>
            <a:r>
              <a:rPr lang="en-IN" sz="2400" spc="-40" dirty="0">
                <a:solidFill>
                  <a:srgbClr val="212121"/>
                </a:solidFill>
                <a:latin typeface="Trebuchet MS"/>
                <a:cs typeface="Trebuchet MS"/>
              </a:rPr>
              <a:t>Coupling</a:t>
            </a:r>
            <a:r>
              <a:rPr lang="en-IN" sz="2400" spc="-270" dirty="0">
                <a:solidFill>
                  <a:srgbClr val="212121"/>
                </a:solidFill>
                <a:latin typeface="Trebuchet MS"/>
                <a:cs typeface="Trebuchet MS"/>
              </a:rPr>
              <a:t> </a:t>
            </a:r>
            <a:r>
              <a:rPr lang="en-IN" sz="2400" spc="-155" dirty="0">
                <a:solidFill>
                  <a:srgbClr val="212121"/>
                </a:solidFill>
                <a:latin typeface="Trebuchet MS"/>
                <a:cs typeface="Trebuchet MS"/>
              </a:rPr>
              <a:t>-</a:t>
            </a:r>
            <a:r>
              <a:rPr lang="en-IN" sz="2400" spc="-270" dirty="0">
                <a:solidFill>
                  <a:srgbClr val="212121"/>
                </a:solidFill>
                <a:latin typeface="Trebuchet MS"/>
                <a:cs typeface="Trebuchet MS"/>
              </a:rPr>
              <a:t> </a:t>
            </a:r>
            <a:r>
              <a:rPr lang="en-IN" sz="2700" spc="-105" dirty="0">
                <a:solidFill>
                  <a:srgbClr val="212121"/>
                </a:solidFill>
                <a:latin typeface="Trebuchet MS"/>
                <a:cs typeface="Trebuchet MS"/>
              </a:rPr>
              <a:t>Interfaces</a:t>
            </a:r>
            <a:endParaRPr lang="en-IN" sz="2700" dirty="0">
              <a:latin typeface="Trebuchet MS"/>
              <a:cs typeface="Trebuchet MS"/>
            </a:endParaRPr>
          </a:p>
          <a:p>
            <a:pPr marL="1193165" lvl="1" indent="-342900">
              <a:lnSpc>
                <a:spcPts val="2325"/>
              </a:lnSpc>
              <a:buFont typeface="Arial" panose="020B0604020202020204" pitchFamily="34" charset="0"/>
              <a:buChar char="•"/>
            </a:pPr>
            <a:r>
              <a:rPr lang="en-IN" sz="2000" spc="-125" dirty="0" err="1">
                <a:solidFill>
                  <a:srgbClr val="212121"/>
                </a:solidFill>
                <a:latin typeface="Trebuchet MS"/>
                <a:cs typeface="Trebuchet MS"/>
              </a:rPr>
              <a:t>G</a:t>
            </a:r>
            <a:r>
              <a:rPr lang="en-IN" sz="2000" spc="-25" dirty="0" err="1">
                <a:solidFill>
                  <a:srgbClr val="212121"/>
                </a:solidFill>
                <a:latin typeface="Trebuchet MS"/>
                <a:cs typeface="Trebuchet MS"/>
              </a:rPr>
              <a:t>a</a:t>
            </a:r>
            <a:r>
              <a:rPr lang="en-IN" sz="2000" spc="5" dirty="0" err="1">
                <a:solidFill>
                  <a:srgbClr val="212121"/>
                </a:solidFill>
                <a:latin typeface="Trebuchet MS"/>
                <a:cs typeface="Trebuchet MS"/>
              </a:rPr>
              <a:t>m</a:t>
            </a:r>
            <a:r>
              <a:rPr lang="en-IN" sz="2000" spc="-50" dirty="0" err="1">
                <a:solidFill>
                  <a:srgbClr val="212121"/>
                </a:solidFill>
                <a:latin typeface="Trebuchet MS"/>
                <a:cs typeface="Trebuchet MS"/>
              </a:rPr>
              <a:t>eR</a:t>
            </a:r>
            <a:r>
              <a:rPr lang="en-IN" sz="2000" dirty="0" err="1">
                <a:solidFill>
                  <a:srgbClr val="212121"/>
                </a:solidFill>
                <a:latin typeface="Trebuchet MS"/>
                <a:cs typeface="Trebuchet MS"/>
              </a:rPr>
              <a:t>u</a:t>
            </a:r>
            <a:r>
              <a:rPr lang="en-IN" sz="2000" spc="-45" dirty="0" err="1">
                <a:solidFill>
                  <a:srgbClr val="212121"/>
                </a:solidFill>
                <a:latin typeface="Trebuchet MS"/>
                <a:cs typeface="Trebuchet MS"/>
              </a:rPr>
              <a:t>nner</a:t>
            </a:r>
            <a:r>
              <a:rPr lang="en-IN" sz="2000" spc="-215" dirty="0">
                <a:solidFill>
                  <a:srgbClr val="212121"/>
                </a:solidFill>
                <a:latin typeface="Trebuchet MS"/>
                <a:cs typeface="Trebuchet MS"/>
              </a:rPr>
              <a:t> </a:t>
            </a:r>
            <a:r>
              <a:rPr lang="en-IN" sz="2000" spc="-85" dirty="0">
                <a:solidFill>
                  <a:srgbClr val="212121"/>
                </a:solidFill>
                <a:latin typeface="Trebuchet MS"/>
                <a:cs typeface="Trebuchet MS"/>
              </a:rPr>
              <a:t>cl</a:t>
            </a:r>
            <a:r>
              <a:rPr lang="en-IN" sz="2000" spc="-25" dirty="0">
                <a:solidFill>
                  <a:srgbClr val="212121"/>
                </a:solidFill>
                <a:latin typeface="Trebuchet MS"/>
                <a:cs typeface="Trebuchet MS"/>
              </a:rPr>
              <a:t>a</a:t>
            </a:r>
            <a:r>
              <a:rPr lang="en-IN" sz="2000" spc="30" dirty="0">
                <a:solidFill>
                  <a:srgbClr val="212121"/>
                </a:solidFill>
                <a:latin typeface="Trebuchet MS"/>
                <a:cs typeface="Trebuchet MS"/>
              </a:rPr>
              <a:t>ss</a:t>
            </a:r>
            <a:endParaRPr lang="en-IN" sz="2000" dirty="0">
              <a:latin typeface="Trebuchet MS"/>
              <a:cs typeface="Trebuchet MS"/>
            </a:endParaRPr>
          </a:p>
          <a:p>
            <a:pPr marL="1193165" lvl="1" indent="-342900">
              <a:lnSpc>
                <a:spcPts val="2450"/>
              </a:lnSpc>
              <a:spcBef>
                <a:spcPts val="120"/>
              </a:spcBef>
              <a:buFont typeface="Arial" panose="020B0604020202020204" pitchFamily="34" charset="0"/>
              <a:buChar char="•"/>
            </a:pPr>
            <a:r>
              <a:rPr lang="en-IN" sz="2000" spc="-125" dirty="0" err="1">
                <a:solidFill>
                  <a:srgbClr val="212121"/>
                </a:solidFill>
                <a:latin typeface="Trebuchet MS"/>
                <a:cs typeface="Trebuchet MS"/>
              </a:rPr>
              <a:t>G</a:t>
            </a:r>
            <a:r>
              <a:rPr lang="en-IN" sz="2000" spc="-25" dirty="0" err="1">
                <a:solidFill>
                  <a:srgbClr val="212121"/>
                </a:solidFill>
                <a:latin typeface="Trebuchet MS"/>
                <a:cs typeface="Trebuchet MS"/>
              </a:rPr>
              <a:t>a</a:t>
            </a:r>
            <a:r>
              <a:rPr lang="en-IN" sz="2000" spc="5" dirty="0" err="1">
                <a:solidFill>
                  <a:srgbClr val="212121"/>
                </a:solidFill>
                <a:latin typeface="Trebuchet MS"/>
                <a:cs typeface="Trebuchet MS"/>
              </a:rPr>
              <a:t>m</a:t>
            </a:r>
            <a:r>
              <a:rPr lang="en-IN" sz="2000" spc="-85" dirty="0" err="1">
                <a:solidFill>
                  <a:srgbClr val="212121"/>
                </a:solidFill>
                <a:latin typeface="Trebuchet MS"/>
                <a:cs typeface="Trebuchet MS"/>
              </a:rPr>
              <a:t>i</a:t>
            </a:r>
            <a:r>
              <a:rPr lang="en-IN" sz="2000" spc="5" dirty="0" err="1">
                <a:solidFill>
                  <a:srgbClr val="212121"/>
                </a:solidFill>
                <a:latin typeface="Trebuchet MS"/>
                <a:cs typeface="Trebuchet MS"/>
              </a:rPr>
              <a:t>ng</a:t>
            </a:r>
            <a:r>
              <a:rPr lang="en-IN" sz="2000" spc="-55" dirty="0" err="1">
                <a:solidFill>
                  <a:srgbClr val="212121"/>
                </a:solidFill>
                <a:latin typeface="Trebuchet MS"/>
                <a:cs typeface="Trebuchet MS"/>
              </a:rPr>
              <a:t>C</a:t>
            </a:r>
            <a:r>
              <a:rPr lang="en-IN" sz="2000" spc="15" dirty="0" err="1">
                <a:solidFill>
                  <a:srgbClr val="212121"/>
                </a:solidFill>
                <a:latin typeface="Trebuchet MS"/>
                <a:cs typeface="Trebuchet MS"/>
              </a:rPr>
              <a:t>ons</a:t>
            </a:r>
            <a:r>
              <a:rPr lang="en-IN" sz="2000" spc="-35" dirty="0" err="1">
                <a:solidFill>
                  <a:srgbClr val="212121"/>
                </a:solidFill>
                <a:latin typeface="Trebuchet MS"/>
                <a:cs typeface="Trebuchet MS"/>
              </a:rPr>
              <a:t>ol</a:t>
            </a:r>
            <a:r>
              <a:rPr lang="en-IN" sz="2000" spc="-105" dirty="0" err="1">
                <a:solidFill>
                  <a:srgbClr val="212121"/>
                </a:solidFill>
                <a:latin typeface="Trebuchet MS"/>
                <a:cs typeface="Trebuchet MS"/>
              </a:rPr>
              <a:t>e</a:t>
            </a:r>
            <a:r>
              <a:rPr lang="en-IN" sz="2000" spc="-215" dirty="0">
                <a:solidFill>
                  <a:srgbClr val="212121"/>
                </a:solidFill>
                <a:latin typeface="Trebuchet MS"/>
                <a:cs typeface="Trebuchet MS"/>
              </a:rPr>
              <a:t> </a:t>
            </a:r>
            <a:r>
              <a:rPr lang="en-IN" sz="2000" spc="-85" dirty="0">
                <a:solidFill>
                  <a:srgbClr val="212121"/>
                </a:solidFill>
                <a:latin typeface="Trebuchet MS"/>
                <a:cs typeface="Trebuchet MS"/>
              </a:rPr>
              <a:t>i</a:t>
            </a:r>
            <a:r>
              <a:rPr lang="en-IN" sz="2000" spc="-70" dirty="0">
                <a:solidFill>
                  <a:srgbClr val="212121"/>
                </a:solidFill>
                <a:latin typeface="Trebuchet MS"/>
                <a:cs typeface="Trebuchet MS"/>
              </a:rPr>
              <a:t>n</a:t>
            </a:r>
            <a:r>
              <a:rPr lang="en-IN" sz="2000" spc="-75" dirty="0">
                <a:solidFill>
                  <a:srgbClr val="212121"/>
                </a:solidFill>
                <a:latin typeface="Trebuchet MS"/>
                <a:cs typeface="Trebuchet MS"/>
              </a:rPr>
              <a:t>t</a:t>
            </a:r>
            <a:r>
              <a:rPr lang="en-IN" sz="2000" spc="-130" dirty="0">
                <a:solidFill>
                  <a:srgbClr val="212121"/>
                </a:solidFill>
                <a:latin typeface="Trebuchet MS"/>
                <a:cs typeface="Trebuchet MS"/>
              </a:rPr>
              <a:t>er</a:t>
            </a:r>
            <a:r>
              <a:rPr lang="en-IN" sz="2000" spc="-150" dirty="0">
                <a:solidFill>
                  <a:srgbClr val="212121"/>
                </a:solidFill>
                <a:latin typeface="Trebuchet MS"/>
                <a:cs typeface="Trebuchet MS"/>
              </a:rPr>
              <a:t>f</a:t>
            </a:r>
            <a:r>
              <a:rPr lang="en-IN" sz="2000" spc="-25" dirty="0">
                <a:solidFill>
                  <a:srgbClr val="212121"/>
                </a:solidFill>
                <a:latin typeface="Trebuchet MS"/>
                <a:cs typeface="Trebuchet MS"/>
              </a:rPr>
              <a:t>a</a:t>
            </a:r>
            <a:r>
              <a:rPr lang="en-IN" sz="2000" spc="-135" dirty="0">
                <a:solidFill>
                  <a:srgbClr val="212121"/>
                </a:solidFill>
                <a:latin typeface="Trebuchet MS"/>
                <a:cs typeface="Trebuchet MS"/>
              </a:rPr>
              <a:t>c</a:t>
            </a:r>
            <a:r>
              <a:rPr lang="en-IN" sz="2000" spc="-105" dirty="0">
                <a:solidFill>
                  <a:srgbClr val="212121"/>
                </a:solidFill>
                <a:latin typeface="Trebuchet MS"/>
                <a:cs typeface="Trebuchet MS"/>
              </a:rPr>
              <a:t>e</a:t>
            </a:r>
            <a:endParaRPr lang="en-IN" sz="2000" dirty="0">
              <a:latin typeface="Trebuchet MS"/>
              <a:cs typeface="Trebuchet MS"/>
            </a:endParaRPr>
          </a:p>
          <a:p>
            <a:pPr marL="1517015" lvl="1" indent="-285750">
              <a:lnSpc>
                <a:spcPts val="1910"/>
              </a:lnSpc>
              <a:buFont typeface="Wingdings" panose="05000000000000000000" pitchFamily="2" charset="2"/>
              <a:buChar char="§"/>
            </a:pPr>
            <a:r>
              <a:rPr lang="en-IN" sz="1700" spc="-40" dirty="0">
                <a:solidFill>
                  <a:srgbClr val="212121"/>
                </a:solidFill>
                <a:latin typeface="Trebuchet MS"/>
                <a:cs typeface="Trebuchet MS"/>
              </a:rPr>
              <a:t>Game</a:t>
            </a:r>
            <a:r>
              <a:rPr lang="en-IN" sz="1700" spc="-155" dirty="0">
                <a:solidFill>
                  <a:srgbClr val="212121"/>
                </a:solidFill>
                <a:latin typeface="Trebuchet MS"/>
                <a:cs typeface="Trebuchet MS"/>
              </a:rPr>
              <a:t> </a:t>
            </a:r>
            <a:r>
              <a:rPr lang="en-IN" sz="1700" spc="-40" dirty="0">
                <a:solidFill>
                  <a:srgbClr val="212121"/>
                </a:solidFill>
                <a:latin typeface="Trebuchet MS"/>
                <a:cs typeface="Trebuchet MS"/>
              </a:rPr>
              <a:t>classes:</a:t>
            </a:r>
            <a:r>
              <a:rPr lang="en-IN" sz="1700" spc="-155" dirty="0">
                <a:solidFill>
                  <a:srgbClr val="212121"/>
                </a:solidFill>
                <a:latin typeface="Trebuchet MS"/>
                <a:cs typeface="Trebuchet MS"/>
              </a:rPr>
              <a:t> </a:t>
            </a:r>
            <a:r>
              <a:rPr lang="en-IN" sz="1700" spc="-50" dirty="0">
                <a:solidFill>
                  <a:srgbClr val="212121"/>
                </a:solidFill>
                <a:latin typeface="Trebuchet MS"/>
                <a:cs typeface="Trebuchet MS"/>
              </a:rPr>
              <a:t>Mario,</a:t>
            </a:r>
            <a:r>
              <a:rPr lang="en-IN" sz="1700" spc="-155" dirty="0">
                <a:solidFill>
                  <a:srgbClr val="212121"/>
                </a:solidFill>
                <a:latin typeface="Trebuchet MS"/>
                <a:cs typeface="Trebuchet MS"/>
              </a:rPr>
              <a:t> </a:t>
            </a:r>
            <a:r>
              <a:rPr lang="en-IN" sz="1700" spc="-5" dirty="0">
                <a:solidFill>
                  <a:srgbClr val="212121"/>
                </a:solidFill>
                <a:latin typeface="Trebuchet MS"/>
                <a:cs typeface="Trebuchet MS"/>
              </a:rPr>
              <a:t>Super</a:t>
            </a:r>
            <a:r>
              <a:rPr lang="en-IN" sz="1700" spc="-155" dirty="0">
                <a:solidFill>
                  <a:srgbClr val="212121"/>
                </a:solidFill>
                <a:latin typeface="Trebuchet MS"/>
                <a:cs typeface="Trebuchet MS"/>
              </a:rPr>
              <a:t> </a:t>
            </a:r>
            <a:r>
              <a:rPr lang="en-IN" sz="1700" spc="-60" dirty="0">
                <a:solidFill>
                  <a:srgbClr val="212121"/>
                </a:solidFill>
                <a:latin typeface="Trebuchet MS"/>
                <a:cs typeface="Trebuchet MS"/>
              </a:rPr>
              <a:t>Contra,</a:t>
            </a:r>
            <a:r>
              <a:rPr lang="en-IN" sz="1700" spc="-150" dirty="0">
                <a:solidFill>
                  <a:srgbClr val="212121"/>
                </a:solidFill>
                <a:latin typeface="Trebuchet MS"/>
                <a:cs typeface="Trebuchet MS"/>
              </a:rPr>
              <a:t> </a:t>
            </a:r>
            <a:r>
              <a:rPr lang="en-IN" sz="1700" spc="-10" dirty="0" err="1">
                <a:solidFill>
                  <a:srgbClr val="212121"/>
                </a:solidFill>
                <a:latin typeface="Trebuchet MS"/>
                <a:cs typeface="Trebuchet MS"/>
              </a:rPr>
              <a:t>PacMan</a:t>
            </a:r>
            <a:r>
              <a:rPr lang="en-IN" sz="1700" spc="-155" dirty="0">
                <a:solidFill>
                  <a:srgbClr val="212121"/>
                </a:solidFill>
                <a:latin typeface="Trebuchet MS"/>
                <a:cs typeface="Trebuchet MS"/>
              </a:rPr>
              <a:t> </a:t>
            </a:r>
            <a:r>
              <a:rPr lang="en-IN" sz="1700" spc="-90" dirty="0">
                <a:solidFill>
                  <a:srgbClr val="212121"/>
                </a:solidFill>
                <a:latin typeface="Trebuchet MS"/>
                <a:cs typeface="Trebuchet MS"/>
              </a:rPr>
              <a:t>etc</a:t>
            </a:r>
            <a:endParaRPr lang="en-IN" sz="1700" dirty="0">
              <a:latin typeface="Trebuchet MS"/>
              <a:cs typeface="Trebuchet MS"/>
            </a:endParaRPr>
          </a:p>
          <a:p>
            <a:pPr marL="927100" lvl="1" indent="-457200">
              <a:lnSpc>
                <a:spcPts val="2980"/>
              </a:lnSpc>
              <a:spcBef>
                <a:spcPts val="110"/>
              </a:spcBef>
              <a:buFont typeface="Wingdings" panose="05000000000000000000" pitchFamily="2" charset="2"/>
              <a:buChar char="§"/>
            </a:pPr>
            <a:r>
              <a:rPr lang="en-IN" sz="2400" b="1" spc="-100" dirty="0">
                <a:solidFill>
                  <a:srgbClr val="212121"/>
                </a:solidFill>
                <a:latin typeface="Trebuchet MS"/>
                <a:cs typeface="Trebuchet MS"/>
              </a:rPr>
              <a:t>Iteration</a:t>
            </a:r>
            <a:r>
              <a:rPr lang="en-IN" sz="2400" b="1" spc="-265" dirty="0">
                <a:solidFill>
                  <a:srgbClr val="212121"/>
                </a:solidFill>
                <a:latin typeface="Trebuchet MS"/>
                <a:cs typeface="Trebuchet MS"/>
              </a:rPr>
              <a:t> 3</a:t>
            </a:r>
            <a:r>
              <a:rPr lang="en-IN" sz="2400" spc="-265" dirty="0">
                <a:solidFill>
                  <a:srgbClr val="212121"/>
                </a:solidFill>
                <a:latin typeface="Trebuchet MS"/>
                <a:cs typeface="Trebuchet MS"/>
              </a:rPr>
              <a:t>:</a:t>
            </a:r>
            <a:r>
              <a:rPr lang="en-IN" sz="2400" spc="-270" dirty="0">
                <a:solidFill>
                  <a:srgbClr val="212121"/>
                </a:solidFill>
                <a:latin typeface="Trebuchet MS"/>
                <a:cs typeface="Trebuchet MS"/>
              </a:rPr>
              <a:t> </a:t>
            </a:r>
            <a:r>
              <a:rPr lang="en-IN" sz="2400" spc="-35" dirty="0">
                <a:solidFill>
                  <a:srgbClr val="212121"/>
                </a:solidFill>
                <a:latin typeface="Trebuchet MS"/>
                <a:cs typeface="Trebuchet MS"/>
              </a:rPr>
              <a:t>Loose</a:t>
            </a:r>
            <a:r>
              <a:rPr lang="en-IN" sz="2400" spc="-270" dirty="0">
                <a:solidFill>
                  <a:srgbClr val="212121"/>
                </a:solidFill>
                <a:latin typeface="Trebuchet MS"/>
                <a:cs typeface="Trebuchet MS"/>
              </a:rPr>
              <a:t> </a:t>
            </a:r>
            <a:r>
              <a:rPr lang="en-IN" sz="2400" spc="-40" dirty="0">
                <a:solidFill>
                  <a:srgbClr val="212121"/>
                </a:solidFill>
                <a:latin typeface="Trebuchet MS"/>
                <a:cs typeface="Trebuchet MS"/>
              </a:rPr>
              <a:t>Coupling</a:t>
            </a:r>
            <a:r>
              <a:rPr lang="en-IN" sz="2400" spc="-270" dirty="0">
                <a:solidFill>
                  <a:srgbClr val="212121"/>
                </a:solidFill>
                <a:latin typeface="Trebuchet MS"/>
                <a:cs typeface="Trebuchet MS"/>
              </a:rPr>
              <a:t> </a:t>
            </a:r>
            <a:r>
              <a:rPr lang="en-IN" sz="2400" spc="-155" dirty="0">
                <a:solidFill>
                  <a:srgbClr val="212121"/>
                </a:solidFill>
                <a:latin typeface="Trebuchet MS"/>
                <a:cs typeface="Trebuchet MS"/>
              </a:rPr>
              <a:t>–</a:t>
            </a:r>
            <a:r>
              <a:rPr lang="en-IN" sz="2400" spc="-265" dirty="0">
                <a:solidFill>
                  <a:srgbClr val="212121"/>
                </a:solidFill>
                <a:latin typeface="Trebuchet MS"/>
                <a:cs typeface="Trebuchet MS"/>
              </a:rPr>
              <a:t> </a:t>
            </a:r>
            <a:r>
              <a:rPr lang="en-IN" sz="2400" spc="-15" dirty="0">
                <a:solidFill>
                  <a:srgbClr val="212121"/>
                </a:solidFill>
                <a:latin typeface="Trebuchet MS"/>
                <a:cs typeface="Trebuchet MS"/>
              </a:rPr>
              <a:t>Spring Level 1</a:t>
            </a:r>
          </a:p>
          <a:p>
            <a:pPr marL="1193165" lvl="1" indent="-342900">
              <a:lnSpc>
                <a:spcPts val="2195"/>
              </a:lnSpc>
              <a:spcBef>
                <a:spcPts val="110"/>
              </a:spcBef>
              <a:buFont typeface="Arial" panose="020B0604020202020204" pitchFamily="34" charset="0"/>
              <a:buChar char="•"/>
            </a:pPr>
            <a:r>
              <a:rPr lang="en-IN" sz="2000" spc="114" dirty="0">
                <a:solidFill>
                  <a:srgbClr val="212121"/>
                </a:solidFill>
                <a:latin typeface="Trebuchet MS"/>
              </a:rPr>
              <a:t>Spring Beans</a:t>
            </a:r>
          </a:p>
          <a:p>
            <a:pPr marL="1193165" lvl="1" indent="-342900">
              <a:lnSpc>
                <a:spcPts val="2195"/>
              </a:lnSpc>
              <a:buFont typeface="Arial" panose="020B0604020202020204" pitchFamily="34" charset="0"/>
              <a:buChar char="•"/>
            </a:pPr>
            <a:r>
              <a:rPr lang="en-IN" sz="2000" spc="114" dirty="0">
                <a:solidFill>
                  <a:srgbClr val="212121"/>
                </a:solidFill>
                <a:latin typeface="Trebuchet MS"/>
                <a:cs typeface="Trebuchet MS"/>
              </a:rPr>
              <a:t>S</a:t>
            </a:r>
            <a:r>
              <a:rPr lang="en-IN" sz="2000" dirty="0">
                <a:solidFill>
                  <a:srgbClr val="212121"/>
                </a:solidFill>
                <a:latin typeface="Trebuchet MS"/>
                <a:cs typeface="Trebuchet MS"/>
              </a:rPr>
              <a:t>p</a:t>
            </a:r>
            <a:r>
              <a:rPr lang="en-IN" sz="2000" spc="-85" dirty="0">
                <a:solidFill>
                  <a:srgbClr val="212121"/>
                </a:solidFill>
                <a:latin typeface="Trebuchet MS"/>
                <a:cs typeface="Trebuchet MS"/>
              </a:rPr>
              <a:t>ri</a:t>
            </a:r>
            <a:r>
              <a:rPr lang="en-IN" sz="2000" spc="5" dirty="0">
                <a:solidFill>
                  <a:srgbClr val="212121"/>
                </a:solidFill>
                <a:latin typeface="Trebuchet MS"/>
                <a:cs typeface="Trebuchet MS"/>
              </a:rPr>
              <a:t>ng</a:t>
            </a:r>
            <a:r>
              <a:rPr lang="en-IN" sz="2000" spc="-215" dirty="0">
                <a:solidFill>
                  <a:srgbClr val="212121"/>
                </a:solidFill>
                <a:latin typeface="Trebuchet MS"/>
                <a:cs typeface="Trebuchet MS"/>
              </a:rPr>
              <a:t> </a:t>
            </a:r>
            <a:r>
              <a:rPr lang="en-IN" sz="2000" spc="-165" dirty="0">
                <a:solidFill>
                  <a:srgbClr val="212121"/>
                </a:solidFill>
                <a:latin typeface="Trebuchet MS"/>
                <a:cs typeface="Trebuchet MS"/>
              </a:rPr>
              <a:t>f</a:t>
            </a:r>
            <a:r>
              <a:rPr lang="en-IN" sz="2000" spc="-145" dirty="0">
                <a:solidFill>
                  <a:srgbClr val="212121"/>
                </a:solidFill>
                <a:latin typeface="Trebuchet MS"/>
                <a:cs typeface="Trebuchet MS"/>
              </a:rPr>
              <a:t>r</a:t>
            </a:r>
            <a:r>
              <a:rPr lang="en-IN" sz="2000" spc="-25" dirty="0">
                <a:solidFill>
                  <a:srgbClr val="212121"/>
                </a:solidFill>
                <a:latin typeface="Trebuchet MS"/>
                <a:cs typeface="Trebuchet MS"/>
              </a:rPr>
              <a:t>a</a:t>
            </a:r>
            <a:r>
              <a:rPr lang="en-IN" sz="2000" spc="5" dirty="0">
                <a:solidFill>
                  <a:srgbClr val="212121"/>
                </a:solidFill>
                <a:latin typeface="Trebuchet MS"/>
                <a:cs typeface="Trebuchet MS"/>
              </a:rPr>
              <a:t>m</a:t>
            </a:r>
            <a:r>
              <a:rPr lang="en-IN" sz="2000" spc="-95" dirty="0">
                <a:solidFill>
                  <a:srgbClr val="212121"/>
                </a:solidFill>
                <a:latin typeface="Trebuchet MS"/>
                <a:cs typeface="Trebuchet MS"/>
              </a:rPr>
              <a:t>e</a:t>
            </a:r>
            <a:r>
              <a:rPr lang="en-IN" sz="2000" spc="-60" dirty="0">
                <a:solidFill>
                  <a:srgbClr val="212121"/>
                </a:solidFill>
                <a:latin typeface="Trebuchet MS"/>
                <a:cs typeface="Trebuchet MS"/>
              </a:rPr>
              <a:t>w</a:t>
            </a:r>
            <a:r>
              <a:rPr lang="en-IN" sz="2000" spc="-30" dirty="0">
                <a:solidFill>
                  <a:srgbClr val="212121"/>
                </a:solidFill>
                <a:latin typeface="Trebuchet MS"/>
                <a:cs typeface="Trebuchet MS"/>
              </a:rPr>
              <a:t>ork</a:t>
            </a:r>
            <a:r>
              <a:rPr lang="en-IN" sz="2000" spc="-215" dirty="0">
                <a:solidFill>
                  <a:srgbClr val="212121"/>
                </a:solidFill>
                <a:latin typeface="Trebuchet MS"/>
                <a:cs typeface="Trebuchet MS"/>
              </a:rPr>
              <a:t> </a:t>
            </a:r>
            <a:r>
              <a:rPr lang="en-IN" sz="2000" spc="-70" dirty="0">
                <a:solidFill>
                  <a:srgbClr val="212121"/>
                </a:solidFill>
                <a:latin typeface="Trebuchet MS"/>
                <a:cs typeface="Trebuchet MS"/>
              </a:rPr>
              <a:t>wi</a:t>
            </a:r>
            <a:r>
              <a:rPr lang="en-IN" sz="2000" spc="-85" dirty="0">
                <a:solidFill>
                  <a:srgbClr val="212121"/>
                </a:solidFill>
                <a:latin typeface="Trebuchet MS"/>
                <a:cs typeface="Trebuchet MS"/>
              </a:rPr>
              <a:t>ll</a:t>
            </a:r>
            <a:r>
              <a:rPr lang="en-IN" sz="2000" spc="-215" dirty="0">
                <a:solidFill>
                  <a:srgbClr val="212121"/>
                </a:solidFill>
                <a:latin typeface="Trebuchet MS"/>
                <a:cs typeface="Trebuchet MS"/>
              </a:rPr>
              <a:t> </a:t>
            </a:r>
            <a:r>
              <a:rPr lang="en-IN" sz="2000" spc="5" dirty="0">
                <a:solidFill>
                  <a:srgbClr val="212121"/>
                </a:solidFill>
                <a:latin typeface="Trebuchet MS"/>
                <a:cs typeface="Trebuchet MS"/>
              </a:rPr>
              <a:t>m</a:t>
            </a:r>
            <a:r>
              <a:rPr lang="en-IN" sz="2000" spc="-25" dirty="0">
                <a:solidFill>
                  <a:srgbClr val="212121"/>
                </a:solidFill>
                <a:latin typeface="Trebuchet MS"/>
                <a:cs typeface="Trebuchet MS"/>
              </a:rPr>
              <a:t>a</a:t>
            </a:r>
            <a:r>
              <a:rPr lang="en-IN" sz="2000" spc="-10" dirty="0">
                <a:solidFill>
                  <a:srgbClr val="212121"/>
                </a:solidFill>
                <a:latin typeface="Trebuchet MS"/>
                <a:cs typeface="Trebuchet MS"/>
              </a:rPr>
              <a:t>na</a:t>
            </a:r>
            <a:r>
              <a:rPr lang="en-IN" sz="2000" spc="-30" dirty="0">
                <a:solidFill>
                  <a:srgbClr val="212121"/>
                </a:solidFill>
                <a:latin typeface="Trebuchet MS"/>
                <a:cs typeface="Trebuchet MS"/>
              </a:rPr>
              <a:t>g</a:t>
            </a:r>
            <a:r>
              <a:rPr lang="en-IN" sz="2000" spc="-105" dirty="0">
                <a:solidFill>
                  <a:srgbClr val="212121"/>
                </a:solidFill>
                <a:latin typeface="Trebuchet MS"/>
                <a:cs typeface="Trebuchet MS"/>
              </a:rPr>
              <a:t>e</a:t>
            </a:r>
            <a:r>
              <a:rPr lang="en-IN" sz="2000" spc="-215" dirty="0">
                <a:solidFill>
                  <a:srgbClr val="212121"/>
                </a:solidFill>
                <a:latin typeface="Trebuchet MS"/>
                <a:cs typeface="Trebuchet MS"/>
              </a:rPr>
              <a:t> </a:t>
            </a:r>
            <a:r>
              <a:rPr lang="en-IN" sz="2000" spc="-25" dirty="0">
                <a:solidFill>
                  <a:srgbClr val="212121"/>
                </a:solidFill>
                <a:latin typeface="Trebuchet MS"/>
                <a:cs typeface="Trebuchet MS"/>
              </a:rPr>
              <a:t>a</a:t>
            </a:r>
            <a:r>
              <a:rPr lang="en-IN" sz="2000" spc="-85" dirty="0">
                <a:solidFill>
                  <a:srgbClr val="212121"/>
                </a:solidFill>
                <a:latin typeface="Trebuchet MS"/>
                <a:cs typeface="Trebuchet MS"/>
              </a:rPr>
              <a:t>ll</a:t>
            </a:r>
            <a:r>
              <a:rPr lang="en-IN" sz="2000" spc="-215" dirty="0">
                <a:solidFill>
                  <a:srgbClr val="212121"/>
                </a:solidFill>
                <a:latin typeface="Trebuchet MS"/>
                <a:cs typeface="Trebuchet MS"/>
              </a:rPr>
              <a:t> </a:t>
            </a:r>
            <a:r>
              <a:rPr lang="en-IN" sz="2000" spc="5" dirty="0">
                <a:solidFill>
                  <a:srgbClr val="212121"/>
                </a:solidFill>
                <a:latin typeface="Trebuchet MS"/>
                <a:cs typeface="Trebuchet MS"/>
              </a:rPr>
              <a:t>ou</a:t>
            </a:r>
            <a:r>
              <a:rPr lang="en-IN" sz="2000" spc="-90" dirty="0">
                <a:solidFill>
                  <a:srgbClr val="212121"/>
                </a:solidFill>
                <a:latin typeface="Trebuchet MS"/>
                <a:cs typeface="Trebuchet MS"/>
              </a:rPr>
              <a:t>r</a:t>
            </a:r>
            <a:r>
              <a:rPr lang="en-IN" sz="2000" spc="-215" dirty="0">
                <a:solidFill>
                  <a:srgbClr val="212121"/>
                </a:solidFill>
                <a:latin typeface="Trebuchet MS"/>
                <a:cs typeface="Trebuchet MS"/>
              </a:rPr>
              <a:t> </a:t>
            </a:r>
            <a:r>
              <a:rPr lang="en-IN" sz="2000" spc="5" dirty="0">
                <a:solidFill>
                  <a:srgbClr val="212121"/>
                </a:solidFill>
                <a:latin typeface="Trebuchet MS"/>
                <a:cs typeface="Trebuchet MS"/>
              </a:rPr>
              <a:t>ob</a:t>
            </a:r>
            <a:r>
              <a:rPr lang="en-IN" sz="2000" spc="-150" dirty="0">
                <a:solidFill>
                  <a:srgbClr val="212121"/>
                </a:solidFill>
                <a:latin typeface="Trebuchet MS"/>
                <a:cs typeface="Trebuchet MS"/>
              </a:rPr>
              <a:t>jec</a:t>
            </a:r>
            <a:r>
              <a:rPr lang="en-IN" sz="2000" spc="-125" dirty="0">
                <a:solidFill>
                  <a:srgbClr val="212121"/>
                </a:solidFill>
                <a:latin typeface="Trebuchet MS"/>
                <a:cs typeface="Trebuchet MS"/>
              </a:rPr>
              <a:t>t</a:t>
            </a:r>
            <a:r>
              <a:rPr lang="en-IN" sz="2000" spc="30" dirty="0">
                <a:solidFill>
                  <a:srgbClr val="212121"/>
                </a:solidFill>
                <a:latin typeface="Trebuchet MS"/>
                <a:cs typeface="Trebuchet MS"/>
              </a:rPr>
              <a:t>s</a:t>
            </a:r>
            <a:r>
              <a:rPr lang="en-IN" sz="2000" spc="-170" dirty="0">
                <a:solidFill>
                  <a:srgbClr val="212121"/>
                </a:solidFill>
                <a:latin typeface="Trebuchet MS"/>
                <a:cs typeface="Trebuchet MS"/>
              </a:rPr>
              <a:t>!</a:t>
            </a:r>
            <a:endParaRPr lang="en-IN" sz="2000" dirty="0">
              <a:latin typeface="Trebuchet MS"/>
              <a:cs typeface="Trebuchet MS"/>
            </a:endParaRPr>
          </a:p>
          <a:p>
            <a:pPr marL="1517015" lvl="1" indent="-285750">
              <a:lnSpc>
                <a:spcPts val="1914"/>
              </a:lnSpc>
              <a:buFont typeface="Wingdings" panose="05000000000000000000" pitchFamily="2" charset="2"/>
              <a:buChar char="§"/>
            </a:pPr>
            <a:r>
              <a:rPr lang="en-IN" sz="1700" spc="-85" dirty="0" err="1">
                <a:solidFill>
                  <a:srgbClr val="212121"/>
                </a:solidFill>
                <a:latin typeface="Trebuchet MS"/>
                <a:cs typeface="Trebuchet MS"/>
              </a:rPr>
              <a:t>G</a:t>
            </a:r>
            <a:r>
              <a:rPr lang="en-IN" sz="1700" spc="-10" dirty="0" err="1">
                <a:solidFill>
                  <a:srgbClr val="212121"/>
                </a:solidFill>
                <a:latin typeface="Trebuchet MS"/>
                <a:cs typeface="Trebuchet MS"/>
              </a:rPr>
              <a:t>a</a:t>
            </a:r>
            <a:r>
              <a:rPr lang="en-IN" sz="1700" spc="20" dirty="0" err="1">
                <a:solidFill>
                  <a:srgbClr val="212121"/>
                </a:solidFill>
                <a:latin typeface="Trebuchet MS"/>
                <a:cs typeface="Trebuchet MS"/>
              </a:rPr>
              <a:t>m</a:t>
            </a:r>
            <a:r>
              <a:rPr lang="en-IN" sz="1700" spc="-75" dirty="0" err="1">
                <a:solidFill>
                  <a:srgbClr val="212121"/>
                </a:solidFill>
                <a:latin typeface="Trebuchet MS"/>
                <a:cs typeface="Trebuchet MS"/>
              </a:rPr>
              <a:t>e</a:t>
            </a:r>
            <a:r>
              <a:rPr lang="en-IN" sz="1700" spc="10" dirty="0" err="1">
                <a:solidFill>
                  <a:srgbClr val="212121"/>
                </a:solidFill>
                <a:latin typeface="Trebuchet MS"/>
                <a:cs typeface="Trebuchet MS"/>
              </a:rPr>
              <a:t>Ru</a:t>
            </a:r>
            <a:r>
              <a:rPr lang="en-IN" sz="1700" spc="15" dirty="0" err="1">
                <a:solidFill>
                  <a:srgbClr val="212121"/>
                </a:solidFill>
                <a:latin typeface="Trebuchet MS"/>
                <a:cs typeface="Trebuchet MS"/>
              </a:rPr>
              <a:t>nn</a:t>
            </a:r>
            <a:r>
              <a:rPr lang="en-IN" sz="1700" spc="-75" dirty="0" err="1">
                <a:solidFill>
                  <a:srgbClr val="212121"/>
                </a:solidFill>
                <a:latin typeface="Trebuchet MS"/>
                <a:cs typeface="Trebuchet MS"/>
              </a:rPr>
              <a:t>e</a:t>
            </a:r>
            <a:r>
              <a:rPr lang="en-IN" sz="1700" spc="-65" dirty="0" err="1">
                <a:solidFill>
                  <a:srgbClr val="212121"/>
                </a:solidFill>
                <a:latin typeface="Trebuchet MS"/>
                <a:cs typeface="Trebuchet MS"/>
              </a:rPr>
              <a:t>r</a:t>
            </a:r>
            <a:r>
              <a:rPr lang="en-IN" sz="1700" spc="-165" dirty="0">
                <a:solidFill>
                  <a:srgbClr val="212121"/>
                </a:solidFill>
                <a:latin typeface="Trebuchet MS"/>
                <a:cs typeface="Trebuchet MS"/>
              </a:rPr>
              <a:t> </a:t>
            </a:r>
            <a:r>
              <a:rPr lang="en-IN" sz="1700" spc="-55" dirty="0">
                <a:solidFill>
                  <a:srgbClr val="212121"/>
                </a:solidFill>
                <a:latin typeface="Trebuchet MS"/>
                <a:cs typeface="Trebuchet MS"/>
              </a:rPr>
              <a:t>c</a:t>
            </a:r>
            <a:r>
              <a:rPr lang="en-IN" sz="1700" spc="-65" dirty="0">
                <a:solidFill>
                  <a:srgbClr val="212121"/>
                </a:solidFill>
                <a:latin typeface="Trebuchet MS"/>
                <a:cs typeface="Trebuchet MS"/>
              </a:rPr>
              <a:t>l</a:t>
            </a:r>
            <a:r>
              <a:rPr lang="en-IN" sz="1700" spc="-10" dirty="0">
                <a:solidFill>
                  <a:srgbClr val="212121"/>
                </a:solidFill>
                <a:latin typeface="Trebuchet MS"/>
                <a:cs typeface="Trebuchet MS"/>
              </a:rPr>
              <a:t>a</a:t>
            </a:r>
            <a:r>
              <a:rPr lang="en-IN" sz="1700" spc="35" dirty="0">
                <a:solidFill>
                  <a:srgbClr val="212121"/>
                </a:solidFill>
                <a:latin typeface="Trebuchet MS"/>
                <a:cs typeface="Trebuchet MS"/>
              </a:rPr>
              <a:t>ss</a:t>
            </a:r>
            <a:endParaRPr lang="en-IN" sz="1700" dirty="0">
              <a:latin typeface="Trebuchet MS"/>
              <a:cs typeface="Trebuchet MS"/>
            </a:endParaRPr>
          </a:p>
          <a:p>
            <a:pPr marL="1517015" lvl="1" indent="-285750">
              <a:lnSpc>
                <a:spcPts val="1945"/>
              </a:lnSpc>
              <a:spcBef>
                <a:spcPts val="284"/>
              </a:spcBef>
              <a:buFont typeface="Wingdings" panose="05000000000000000000" pitchFamily="2" charset="2"/>
              <a:buChar char="§"/>
            </a:pPr>
            <a:r>
              <a:rPr lang="en-IN" sz="1700" spc="-85" dirty="0" err="1">
                <a:solidFill>
                  <a:srgbClr val="212121"/>
                </a:solidFill>
                <a:latin typeface="Trebuchet MS"/>
                <a:cs typeface="Trebuchet MS"/>
              </a:rPr>
              <a:t>G</a:t>
            </a:r>
            <a:r>
              <a:rPr lang="en-IN" sz="1700" spc="-10" dirty="0" err="1">
                <a:solidFill>
                  <a:srgbClr val="212121"/>
                </a:solidFill>
                <a:latin typeface="Trebuchet MS"/>
                <a:cs typeface="Trebuchet MS"/>
              </a:rPr>
              <a:t>a</a:t>
            </a:r>
            <a:r>
              <a:rPr lang="en-IN" sz="1700" spc="20" dirty="0" err="1">
                <a:solidFill>
                  <a:srgbClr val="212121"/>
                </a:solidFill>
                <a:latin typeface="Trebuchet MS"/>
                <a:cs typeface="Trebuchet MS"/>
              </a:rPr>
              <a:t>m</a:t>
            </a:r>
            <a:r>
              <a:rPr lang="en-IN" sz="1700" spc="-65" dirty="0" err="1">
                <a:solidFill>
                  <a:srgbClr val="212121"/>
                </a:solidFill>
                <a:latin typeface="Trebuchet MS"/>
                <a:cs typeface="Trebuchet MS"/>
              </a:rPr>
              <a:t>i</a:t>
            </a:r>
            <a:r>
              <a:rPr lang="en-IN" sz="1700" spc="15" dirty="0" err="1">
                <a:solidFill>
                  <a:srgbClr val="212121"/>
                </a:solidFill>
                <a:latin typeface="Trebuchet MS"/>
                <a:cs typeface="Trebuchet MS"/>
              </a:rPr>
              <a:t>n</a:t>
            </a:r>
            <a:r>
              <a:rPr lang="en-IN" sz="1700" spc="-10" dirty="0" err="1">
                <a:solidFill>
                  <a:srgbClr val="212121"/>
                </a:solidFill>
                <a:latin typeface="Trebuchet MS"/>
                <a:cs typeface="Trebuchet MS"/>
              </a:rPr>
              <a:t>gC</a:t>
            </a:r>
            <a:r>
              <a:rPr lang="en-IN" sz="1700" spc="20" dirty="0" err="1">
                <a:solidFill>
                  <a:srgbClr val="212121"/>
                </a:solidFill>
                <a:latin typeface="Trebuchet MS"/>
                <a:cs typeface="Trebuchet MS"/>
              </a:rPr>
              <a:t>o</a:t>
            </a:r>
            <a:r>
              <a:rPr lang="en-IN" sz="1700" spc="15" dirty="0" err="1">
                <a:solidFill>
                  <a:srgbClr val="212121"/>
                </a:solidFill>
                <a:latin typeface="Trebuchet MS"/>
                <a:cs typeface="Trebuchet MS"/>
              </a:rPr>
              <a:t>n</a:t>
            </a:r>
            <a:r>
              <a:rPr lang="en-IN" sz="1700" spc="35" dirty="0" err="1">
                <a:solidFill>
                  <a:srgbClr val="212121"/>
                </a:solidFill>
                <a:latin typeface="Trebuchet MS"/>
                <a:cs typeface="Trebuchet MS"/>
              </a:rPr>
              <a:t>s</a:t>
            </a:r>
            <a:r>
              <a:rPr lang="en-IN" sz="1700" spc="20" dirty="0" err="1">
                <a:solidFill>
                  <a:srgbClr val="212121"/>
                </a:solidFill>
                <a:latin typeface="Trebuchet MS"/>
                <a:cs typeface="Trebuchet MS"/>
              </a:rPr>
              <a:t>o</a:t>
            </a:r>
            <a:r>
              <a:rPr lang="en-IN" sz="1700" spc="-65" dirty="0" err="1">
                <a:solidFill>
                  <a:srgbClr val="212121"/>
                </a:solidFill>
                <a:latin typeface="Trebuchet MS"/>
                <a:cs typeface="Trebuchet MS"/>
              </a:rPr>
              <a:t>l</a:t>
            </a:r>
            <a:r>
              <a:rPr lang="en-IN" sz="1700" spc="-75" dirty="0" err="1">
                <a:solidFill>
                  <a:srgbClr val="212121"/>
                </a:solidFill>
                <a:latin typeface="Trebuchet MS"/>
                <a:cs typeface="Trebuchet MS"/>
              </a:rPr>
              <a:t>e</a:t>
            </a:r>
            <a:r>
              <a:rPr lang="en-IN" sz="1700" spc="-165" dirty="0">
                <a:solidFill>
                  <a:srgbClr val="212121"/>
                </a:solidFill>
                <a:latin typeface="Trebuchet MS"/>
                <a:cs typeface="Trebuchet MS"/>
              </a:rPr>
              <a:t> </a:t>
            </a:r>
            <a:r>
              <a:rPr lang="en-IN" sz="1700" spc="-65" dirty="0">
                <a:solidFill>
                  <a:srgbClr val="212121"/>
                </a:solidFill>
                <a:latin typeface="Trebuchet MS"/>
                <a:cs typeface="Trebuchet MS"/>
              </a:rPr>
              <a:t>i</a:t>
            </a:r>
            <a:r>
              <a:rPr lang="en-IN" sz="1700" spc="15" dirty="0">
                <a:solidFill>
                  <a:srgbClr val="212121"/>
                </a:solidFill>
                <a:latin typeface="Trebuchet MS"/>
                <a:cs typeface="Trebuchet MS"/>
              </a:rPr>
              <a:t>n</a:t>
            </a:r>
            <a:r>
              <a:rPr lang="en-IN" sz="1700" spc="-114" dirty="0">
                <a:solidFill>
                  <a:srgbClr val="212121"/>
                </a:solidFill>
                <a:latin typeface="Trebuchet MS"/>
                <a:cs typeface="Trebuchet MS"/>
              </a:rPr>
              <a:t>t</a:t>
            </a:r>
            <a:r>
              <a:rPr lang="en-IN" sz="1700" spc="-75" dirty="0">
                <a:solidFill>
                  <a:srgbClr val="212121"/>
                </a:solidFill>
                <a:latin typeface="Trebuchet MS"/>
                <a:cs typeface="Trebuchet MS"/>
              </a:rPr>
              <a:t>e</a:t>
            </a:r>
            <a:r>
              <a:rPr lang="en-IN" sz="1700" spc="-65" dirty="0">
                <a:solidFill>
                  <a:srgbClr val="212121"/>
                </a:solidFill>
                <a:latin typeface="Trebuchet MS"/>
                <a:cs typeface="Trebuchet MS"/>
              </a:rPr>
              <a:t>r</a:t>
            </a:r>
            <a:r>
              <a:rPr lang="en-IN" sz="1700" spc="-160" dirty="0">
                <a:solidFill>
                  <a:srgbClr val="212121"/>
                </a:solidFill>
                <a:latin typeface="Trebuchet MS"/>
                <a:cs typeface="Trebuchet MS"/>
              </a:rPr>
              <a:t>f</a:t>
            </a:r>
            <a:r>
              <a:rPr lang="en-IN" sz="1700" spc="-10" dirty="0">
                <a:solidFill>
                  <a:srgbClr val="212121"/>
                </a:solidFill>
                <a:latin typeface="Trebuchet MS"/>
                <a:cs typeface="Trebuchet MS"/>
              </a:rPr>
              <a:t>a</a:t>
            </a:r>
            <a:r>
              <a:rPr lang="en-IN" sz="1700" spc="-95" dirty="0">
                <a:solidFill>
                  <a:srgbClr val="212121"/>
                </a:solidFill>
                <a:latin typeface="Trebuchet MS"/>
                <a:cs typeface="Trebuchet MS"/>
              </a:rPr>
              <a:t>c</a:t>
            </a:r>
            <a:r>
              <a:rPr lang="en-IN" sz="1700" spc="-75" dirty="0">
                <a:solidFill>
                  <a:srgbClr val="212121"/>
                </a:solidFill>
                <a:latin typeface="Trebuchet MS"/>
                <a:cs typeface="Trebuchet MS"/>
              </a:rPr>
              <a:t>e</a:t>
            </a:r>
            <a:endParaRPr lang="en-IN" sz="1700" dirty="0">
              <a:latin typeface="Trebuchet MS"/>
              <a:cs typeface="Trebuchet MS"/>
            </a:endParaRPr>
          </a:p>
          <a:p>
            <a:pPr marL="742950" marR="23495" lvl="1" indent="-285750" algn="ctr">
              <a:lnSpc>
                <a:spcPts val="1525"/>
              </a:lnSpc>
              <a:buFont typeface="Wingdings" panose="05000000000000000000" pitchFamily="2" charset="2"/>
              <a:buChar char="§"/>
            </a:pPr>
            <a:r>
              <a:rPr lang="en-IN" sz="1350" spc="-65" dirty="0">
                <a:solidFill>
                  <a:srgbClr val="212121"/>
                </a:solidFill>
                <a:latin typeface="Trebuchet MS"/>
                <a:cs typeface="Trebuchet MS"/>
              </a:rPr>
              <a:t>G</a:t>
            </a:r>
            <a:r>
              <a:rPr lang="en-IN" sz="1350" spc="-5" dirty="0">
                <a:solidFill>
                  <a:srgbClr val="212121"/>
                </a:solidFill>
                <a:latin typeface="Trebuchet MS"/>
                <a:cs typeface="Trebuchet MS"/>
              </a:rPr>
              <a:t>a</a:t>
            </a:r>
            <a:r>
              <a:rPr lang="en-IN" sz="1350" spc="20" dirty="0">
                <a:solidFill>
                  <a:srgbClr val="212121"/>
                </a:solidFill>
                <a:latin typeface="Trebuchet MS"/>
                <a:cs typeface="Trebuchet MS"/>
              </a:rPr>
              <a:t>m</a:t>
            </a:r>
            <a:r>
              <a:rPr lang="en-IN" sz="1350" spc="-55" dirty="0">
                <a:solidFill>
                  <a:srgbClr val="212121"/>
                </a:solidFill>
                <a:latin typeface="Trebuchet MS"/>
                <a:cs typeface="Trebuchet MS"/>
              </a:rPr>
              <a:t>e</a:t>
            </a:r>
            <a:r>
              <a:rPr lang="en-IN" sz="1350" spc="-130" dirty="0">
                <a:solidFill>
                  <a:srgbClr val="212121"/>
                </a:solidFill>
                <a:latin typeface="Trebuchet MS"/>
                <a:cs typeface="Trebuchet MS"/>
              </a:rPr>
              <a:t> </a:t>
            </a:r>
            <a:r>
              <a:rPr lang="en-IN" sz="1350" spc="-40" dirty="0">
                <a:solidFill>
                  <a:srgbClr val="212121"/>
                </a:solidFill>
                <a:latin typeface="Trebuchet MS"/>
                <a:cs typeface="Trebuchet MS"/>
              </a:rPr>
              <a:t>c</a:t>
            </a:r>
            <a:r>
              <a:rPr lang="en-IN" sz="1350" spc="-50" dirty="0">
                <a:solidFill>
                  <a:srgbClr val="212121"/>
                </a:solidFill>
                <a:latin typeface="Trebuchet MS"/>
                <a:cs typeface="Trebuchet MS"/>
              </a:rPr>
              <a:t>l</a:t>
            </a:r>
            <a:r>
              <a:rPr lang="en-IN" sz="1350" spc="-5" dirty="0">
                <a:solidFill>
                  <a:srgbClr val="212121"/>
                </a:solidFill>
                <a:latin typeface="Trebuchet MS"/>
                <a:cs typeface="Trebuchet MS"/>
              </a:rPr>
              <a:t>a</a:t>
            </a:r>
            <a:r>
              <a:rPr lang="en-IN" sz="1350" spc="30" dirty="0">
                <a:solidFill>
                  <a:srgbClr val="212121"/>
                </a:solidFill>
                <a:latin typeface="Trebuchet MS"/>
                <a:cs typeface="Trebuchet MS"/>
              </a:rPr>
              <a:t>ss</a:t>
            </a:r>
            <a:r>
              <a:rPr lang="en-IN" sz="1350" spc="-55" dirty="0">
                <a:solidFill>
                  <a:srgbClr val="212121"/>
                </a:solidFill>
                <a:latin typeface="Trebuchet MS"/>
                <a:cs typeface="Trebuchet MS"/>
              </a:rPr>
              <a:t>e</a:t>
            </a:r>
            <a:r>
              <a:rPr lang="en-IN" sz="1350" spc="30" dirty="0">
                <a:solidFill>
                  <a:srgbClr val="212121"/>
                </a:solidFill>
                <a:latin typeface="Trebuchet MS"/>
                <a:cs typeface="Trebuchet MS"/>
              </a:rPr>
              <a:t>s</a:t>
            </a:r>
            <a:r>
              <a:rPr lang="en-IN" sz="1350" spc="-155" dirty="0">
                <a:solidFill>
                  <a:srgbClr val="212121"/>
                </a:solidFill>
                <a:latin typeface="Trebuchet MS"/>
                <a:cs typeface="Trebuchet MS"/>
              </a:rPr>
              <a:t>:</a:t>
            </a:r>
            <a:r>
              <a:rPr lang="en-IN" sz="1350" spc="-130" dirty="0">
                <a:solidFill>
                  <a:srgbClr val="212121"/>
                </a:solidFill>
                <a:latin typeface="Trebuchet MS"/>
                <a:cs typeface="Trebuchet MS"/>
              </a:rPr>
              <a:t> </a:t>
            </a:r>
            <a:r>
              <a:rPr lang="en-IN" sz="1350" spc="45" dirty="0">
                <a:solidFill>
                  <a:srgbClr val="212121"/>
                </a:solidFill>
                <a:latin typeface="Trebuchet MS"/>
                <a:cs typeface="Trebuchet MS"/>
              </a:rPr>
              <a:t>M</a:t>
            </a:r>
            <a:r>
              <a:rPr lang="en-IN" sz="1350" spc="-5" dirty="0">
                <a:solidFill>
                  <a:srgbClr val="212121"/>
                </a:solidFill>
                <a:latin typeface="Trebuchet MS"/>
                <a:cs typeface="Trebuchet MS"/>
              </a:rPr>
              <a:t>a</a:t>
            </a:r>
            <a:r>
              <a:rPr lang="en-IN" sz="1350" spc="-50" dirty="0">
                <a:solidFill>
                  <a:srgbClr val="212121"/>
                </a:solidFill>
                <a:latin typeface="Trebuchet MS"/>
                <a:cs typeface="Trebuchet MS"/>
              </a:rPr>
              <a:t>ri</a:t>
            </a:r>
            <a:r>
              <a:rPr lang="en-IN" sz="1350" spc="5" dirty="0">
                <a:solidFill>
                  <a:srgbClr val="212121"/>
                </a:solidFill>
                <a:latin typeface="Trebuchet MS"/>
                <a:cs typeface="Trebuchet MS"/>
              </a:rPr>
              <a:t>o</a:t>
            </a:r>
            <a:r>
              <a:rPr lang="en-IN" sz="1350" spc="-155" dirty="0">
                <a:solidFill>
                  <a:srgbClr val="212121"/>
                </a:solidFill>
                <a:latin typeface="Trebuchet MS"/>
                <a:cs typeface="Trebuchet MS"/>
              </a:rPr>
              <a:t>,</a:t>
            </a:r>
            <a:r>
              <a:rPr lang="en-IN" sz="1350" spc="-130" dirty="0">
                <a:solidFill>
                  <a:srgbClr val="212121"/>
                </a:solidFill>
                <a:latin typeface="Trebuchet MS"/>
                <a:cs typeface="Trebuchet MS"/>
              </a:rPr>
              <a:t> </a:t>
            </a:r>
            <a:r>
              <a:rPr lang="en-IN" sz="1350" spc="85" dirty="0">
                <a:solidFill>
                  <a:srgbClr val="212121"/>
                </a:solidFill>
                <a:latin typeface="Trebuchet MS"/>
                <a:cs typeface="Trebuchet MS"/>
              </a:rPr>
              <a:t>S</a:t>
            </a:r>
            <a:r>
              <a:rPr lang="en-IN" sz="1350" spc="10" dirty="0">
                <a:solidFill>
                  <a:srgbClr val="212121"/>
                </a:solidFill>
                <a:latin typeface="Trebuchet MS"/>
                <a:cs typeface="Trebuchet MS"/>
              </a:rPr>
              <a:t>up</a:t>
            </a:r>
            <a:r>
              <a:rPr lang="en-IN" sz="1350" spc="-55" dirty="0">
                <a:solidFill>
                  <a:srgbClr val="212121"/>
                </a:solidFill>
                <a:latin typeface="Trebuchet MS"/>
                <a:cs typeface="Trebuchet MS"/>
              </a:rPr>
              <a:t>e</a:t>
            </a:r>
            <a:r>
              <a:rPr lang="en-IN" sz="1350" spc="-50" dirty="0">
                <a:solidFill>
                  <a:srgbClr val="212121"/>
                </a:solidFill>
                <a:latin typeface="Trebuchet MS"/>
                <a:cs typeface="Trebuchet MS"/>
              </a:rPr>
              <a:t>r</a:t>
            </a:r>
            <a:r>
              <a:rPr lang="en-IN" sz="1350" spc="-130" dirty="0">
                <a:solidFill>
                  <a:srgbClr val="212121"/>
                </a:solidFill>
                <a:latin typeface="Trebuchet MS"/>
                <a:cs typeface="Trebuchet MS"/>
              </a:rPr>
              <a:t> </a:t>
            </a:r>
            <a:r>
              <a:rPr lang="en-IN" sz="1350" spc="-20" dirty="0">
                <a:solidFill>
                  <a:srgbClr val="212121"/>
                </a:solidFill>
                <a:latin typeface="Trebuchet MS"/>
                <a:cs typeface="Trebuchet MS"/>
              </a:rPr>
              <a:t>C</a:t>
            </a:r>
            <a:r>
              <a:rPr lang="en-IN" sz="1350" spc="20" dirty="0">
                <a:solidFill>
                  <a:srgbClr val="212121"/>
                </a:solidFill>
                <a:latin typeface="Trebuchet MS"/>
                <a:cs typeface="Trebuchet MS"/>
              </a:rPr>
              <a:t>o</a:t>
            </a:r>
            <a:r>
              <a:rPr lang="en-IN" sz="1350" spc="15" dirty="0">
                <a:solidFill>
                  <a:srgbClr val="212121"/>
                </a:solidFill>
                <a:latin typeface="Trebuchet MS"/>
                <a:cs typeface="Trebuchet MS"/>
              </a:rPr>
              <a:t>n</a:t>
            </a:r>
            <a:r>
              <a:rPr lang="en-IN" sz="1350" spc="-70" dirty="0">
                <a:solidFill>
                  <a:srgbClr val="212121"/>
                </a:solidFill>
                <a:latin typeface="Trebuchet MS"/>
                <a:cs typeface="Trebuchet MS"/>
              </a:rPr>
              <a:t>t</a:t>
            </a:r>
            <a:r>
              <a:rPr lang="en-IN" sz="1350" spc="-85" dirty="0">
                <a:solidFill>
                  <a:srgbClr val="212121"/>
                </a:solidFill>
                <a:latin typeface="Trebuchet MS"/>
                <a:cs typeface="Trebuchet MS"/>
              </a:rPr>
              <a:t>r</a:t>
            </a:r>
            <a:r>
              <a:rPr lang="en-IN" sz="1350" spc="-5" dirty="0">
                <a:solidFill>
                  <a:srgbClr val="212121"/>
                </a:solidFill>
                <a:latin typeface="Trebuchet MS"/>
                <a:cs typeface="Trebuchet MS"/>
              </a:rPr>
              <a:t>a</a:t>
            </a:r>
            <a:r>
              <a:rPr lang="en-IN" sz="1350" spc="-155" dirty="0">
                <a:solidFill>
                  <a:srgbClr val="212121"/>
                </a:solidFill>
                <a:latin typeface="Trebuchet MS"/>
                <a:cs typeface="Trebuchet MS"/>
              </a:rPr>
              <a:t>,</a:t>
            </a:r>
            <a:r>
              <a:rPr lang="en-IN" sz="1350" spc="-130" dirty="0">
                <a:solidFill>
                  <a:srgbClr val="212121"/>
                </a:solidFill>
                <a:latin typeface="Trebuchet MS"/>
                <a:cs typeface="Trebuchet MS"/>
              </a:rPr>
              <a:t> </a:t>
            </a:r>
            <a:r>
              <a:rPr lang="en-IN" sz="1350" spc="-20" dirty="0" err="1">
                <a:solidFill>
                  <a:srgbClr val="212121"/>
                </a:solidFill>
                <a:latin typeface="Trebuchet MS"/>
                <a:cs typeface="Trebuchet MS"/>
              </a:rPr>
              <a:t>P</a:t>
            </a:r>
            <a:r>
              <a:rPr lang="en-IN" sz="1350" spc="-5" dirty="0" err="1">
                <a:solidFill>
                  <a:srgbClr val="212121"/>
                </a:solidFill>
                <a:latin typeface="Trebuchet MS"/>
                <a:cs typeface="Trebuchet MS"/>
              </a:rPr>
              <a:t>a</a:t>
            </a:r>
            <a:r>
              <a:rPr lang="en-IN" sz="1350" spc="-40" dirty="0" err="1">
                <a:solidFill>
                  <a:srgbClr val="212121"/>
                </a:solidFill>
                <a:latin typeface="Trebuchet MS"/>
                <a:cs typeface="Trebuchet MS"/>
              </a:rPr>
              <a:t>c</a:t>
            </a:r>
            <a:r>
              <a:rPr lang="en-IN" sz="1350" spc="45" dirty="0" err="1">
                <a:solidFill>
                  <a:srgbClr val="212121"/>
                </a:solidFill>
                <a:latin typeface="Trebuchet MS"/>
                <a:cs typeface="Trebuchet MS"/>
              </a:rPr>
              <a:t>M</a:t>
            </a:r>
            <a:r>
              <a:rPr lang="en-IN" sz="1350" spc="-5" dirty="0" err="1">
                <a:solidFill>
                  <a:srgbClr val="212121"/>
                </a:solidFill>
                <a:latin typeface="Trebuchet MS"/>
                <a:cs typeface="Trebuchet MS"/>
              </a:rPr>
              <a:t>a</a:t>
            </a:r>
            <a:r>
              <a:rPr lang="en-IN" sz="1350" spc="15" dirty="0" err="1">
                <a:solidFill>
                  <a:srgbClr val="212121"/>
                </a:solidFill>
                <a:latin typeface="Trebuchet MS"/>
                <a:cs typeface="Trebuchet MS"/>
              </a:rPr>
              <a:t>n</a:t>
            </a:r>
            <a:r>
              <a:rPr lang="en-IN" sz="1350" spc="-130" dirty="0">
                <a:solidFill>
                  <a:srgbClr val="212121"/>
                </a:solidFill>
                <a:latin typeface="Trebuchet MS"/>
                <a:cs typeface="Trebuchet MS"/>
              </a:rPr>
              <a:t> </a:t>
            </a:r>
            <a:r>
              <a:rPr lang="en-IN" sz="1350" spc="-75" dirty="0">
                <a:solidFill>
                  <a:srgbClr val="212121"/>
                </a:solidFill>
                <a:latin typeface="Trebuchet MS"/>
                <a:cs typeface="Trebuchet MS"/>
              </a:rPr>
              <a:t>e</a:t>
            </a:r>
            <a:r>
              <a:rPr lang="en-IN" sz="1350" spc="-85" dirty="0">
                <a:solidFill>
                  <a:srgbClr val="212121"/>
                </a:solidFill>
                <a:latin typeface="Trebuchet MS"/>
                <a:cs typeface="Trebuchet MS"/>
              </a:rPr>
              <a:t>t</a:t>
            </a:r>
            <a:r>
              <a:rPr lang="en-IN" sz="1350" spc="-40" dirty="0">
                <a:solidFill>
                  <a:srgbClr val="212121"/>
                </a:solidFill>
                <a:latin typeface="Trebuchet MS"/>
                <a:cs typeface="Trebuchet MS"/>
              </a:rPr>
              <a:t>c</a:t>
            </a:r>
          </a:p>
          <a:p>
            <a:pPr marL="927100" marR="23495" lvl="1" indent="-457200">
              <a:lnSpc>
                <a:spcPts val="2980"/>
              </a:lnSpc>
              <a:spcBef>
                <a:spcPts val="110"/>
              </a:spcBef>
              <a:buFont typeface="Wingdings" panose="05000000000000000000" pitchFamily="2" charset="2"/>
              <a:buChar char="§"/>
            </a:pPr>
            <a:r>
              <a:rPr lang="en-IN" sz="2400" b="1" spc="-100" dirty="0">
                <a:solidFill>
                  <a:srgbClr val="212121"/>
                </a:solidFill>
                <a:latin typeface="Trebuchet MS"/>
              </a:rPr>
              <a:t>Iteration 4: </a:t>
            </a:r>
            <a:r>
              <a:rPr lang="en-IN" sz="2400" spc="-35" dirty="0">
                <a:solidFill>
                  <a:srgbClr val="212121"/>
                </a:solidFill>
                <a:latin typeface="Trebuchet MS"/>
              </a:rPr>
              <a:t>Loose Coupling – Spring Level 2</a:t>
            </a:r>
          </a:p>
          <a:p>
            <a:pPr marL="1193165" marR="23495" lvl="1" indent="-342900">
              <a:lnSpc>
                <a:spcPts val="2195"/>
              </a:lnSpc>
              <a:spcBef>
                <a:spcPts val="110"/>
              </a:spcBef>
              <a:buFont typeface="Arial" panose="020B0604020202020204" pitchFamily="34" charset="0"/>
              <a:buChar char="•"/>
            </a:pPr>
            <a:r>
              <a:rPr lang="en-IN" sz="2000" spc="114" dirty="0">
                <a:solidFill>
                  <a:srgbClr val="212121"/>
                </a:solidFill>
                <a:latin typeface="Trebuchet MS"/>
              </a:rPr>
              <a:t>Spring Annotations</a:t>
            </a:r>
          </a:p>
          <a:p>
            <a:pPr marL="1193165" marR="23495" lvl="1" indent="-342900">
              <a:lnSpc>
                <a:spcPts val="2195"/>
              </a:lnSpc>
              <a:spcBef>
                <a:spcPts val="110"/>
              </a:spcBef>
              <a:buFont typeface="Arial" panose="020B0604020202020204" pitchFamily="34" charset="0"/>
              <a:buChar char="•"/>
            </a:pPr>
            <a:r>
              <a:rPr lang="en-IN" sz="2000" spc="114" dirty="0">
                <a:solidFill>
                  <a:srgbClr val="212121"/>
                </a:solidFill>
                <a:latin typeface="Trebuchet MS"/>
              </a:rPr>
              <a:t>Spring Framework will create, manage and autowire objects.</a:t>
            </a:r>
          </a:p>
          <a:p>
            <a:pPr marL="742950" marR="23495" lvl="1" indent="-285750" algn="ctr">
              <a:lnSpc>
                <a:spcPts val="1525"/>
              </a:lnSpc>
              <a:buFont typeface="Wingdings" panose="05000000000000000000" pitchFamily="2" charset="2"/>
              <a:buChar char="§"/>
            </a:pPr>
            <a:endParaRPr lang="en-IN" sz="1350" dirty="0">
              <a:latin typeface="Trebuchet MS"/>
              <a:cs typeface="Trebuchet MS"/>
            </a:endParaRPr>
          </a:p>
        </p:txBody>
      </p:sp>
      <p:sp>
        <p:nvSpPr>
          <p:cNvPr id="19" name="object 19"/>
          <p:cNvSpPr txBox="1">
            <a:spLocks noGrp="1"/>
          </p:cNvSpPr>
          <p:nvPr>
            <p:ph type="title"/>
          </p:nvPr>
        </p:nvSpPr>
        <p:spPr>
          <a:xfrm>
            <a:off x="311149" y="74930"/>
            <a:ext cx="7531100" cy="560705"/>
          </a:xfrm>
          <a:prstGeom prst="rect">
            <a:avLst/>
          </a:prstGeom>
        </p:spPr>
        <p:txBody>
          <a:bodyPr vert="horz" wrap="square" lIns="0" tIns="13970" rIns="0" bIns="0" rtlCol="0">
            <a:spAutoFit/>
          </a:bodyPr>
          <a:lstStyle/>
          <a:p>
            <a:pPr marL="12700">
              <a:lnSpc>
                <a:spcPct val="100000"/>
              </a:lnSpc>
              <a:spcBef>
                <a:spcPts val="110"/>
              </a:spcBef>
            </a:pPr>
            <a:r>
              <a:rPr spc="-225" dirty="0"/>
              <a:t>L</a:t>
            </a:r>
            <a:r>
              <a:rPr spc="-55" dirty="0"/>
              <a:t>o</a:t>
            </a:r>
            <a:r>
              <a:rPr spc="-70" dirty="0"/>
              <a:t>o</a:t>
            </a:r>
            <a:r>
              <a:rPr dirty="0"/>
              <a:t>s</a:t>
            </a:r>
            <a:r>
              <a:rPr spc="-235" dirty="0"/>
              <a:t>e</a:t>
            </a:r>
            <a:r>
              <a:rPr spc="-340" dirty="0"/>
              <a:t> </a:t>
            </a:r>
            <a:r>
              <a:rPr spc="-125" dirty="0">
                <a:solidFill>
                  <a:srgbClr val="A52929"/>
                </a:solidFill>
              </a:rPr>
              <a:t>C</a:t>
            </a:r>
            <a:r>
              <a:rPr spc="-55" dirty="0">
                <a:solidFill>
                  <a:srgbClr val="A52929"/>
                </a:solidFill>
              </a:rPr>
              <a:t>o</a:t>
            </a:r>
            <a:r>
              <a:rPr spc="-120" dirty="0">
                <a:solidFill>
                  <a:srgbClr val="A52929"/>
                </a:solidFill>
              </a:rPr>
              <a:t>u</a:t>
            </a:r>
            <a:r>
              <a:rPr spc="-90" dirty="0">
                <a:solidFill>
                  <a:srgbClr val="A52929"/>
                </a:solidFill>
              </a:rPr>
              <a:t>pli</a:t>
            </a:r>
            <a:r>
              <a:rPr spc="-105" dirty="0">
                <a:solidFill>
                  <a:srgbClr val="A52929"/>
                </a:solidFill>
              </a:rPr>
              <a:t>n</a:t>
            </a:r>
            <a:r>
              <a:rPr spc="65" dirty="0"/>
              <a:t>g</a:t>
            </a:r>
            <a:r>
              <a:rPr spc="-340" dirty="0"/>
              <a:t> </a:t>
            </a:r>
            <a:r>
              <a:rPr spc="-120" dirty="0">
                <a:solidFill>
                  <a:srgbClr val="A52929"/>
                </a:solidFill>
              </a:rPr>
              <a:t>w</a:t>
            </a:r>
            <a:r>
              <a:rPr spc="-130" dirty="0"/>
              <a:t>i</a:t>
            </a:r>
            <a:r>
              <a:rPr spc="-125" dirty="0">
                <a:solidFill>
                  <a:srgbClr val="A52929"/>
                </a:solidFill>
              </a:rPr>
              <a:t>t</a:t>
            </a:r>
            <a:r>
              <a:rPr spc="-120" dirty="0">
                <a:solidFill>
                  <a:srgbClr val="A52929"/>
                </a:solidFill>
              </a:rPr>
              <a:t>h</a:t>
            </a:r>
            <a:r>
              <a:rPr spc="-340" dirty="0">
                <a:solidFill>
                  <a:srgbClr val="A52929"/>
                </a:solidFill>
              </a:rPr>
              <a:t> </a:t>
            </a:r>
            <a:r>
              <a:rPr spc="120" dirty="0"/>
              <a:t>S</a:t>
            </a:r>
            <a:r>
              <a:rPr spc="-125" dirty="0"/>
              <a:t>pr</a:t>
            </a:r>
            <a:r>
              <a:rPr spc="-130" dirty="0"/>
              <a:t>i</a:t>
            </a:r>
            <a:r>
              <a:rPr spc="-105" dirty="0"/>
              <a:t>n</a:t>
            </a:r>
            <a:r>
              <a:rPr spc="65" dirty="0"/>
              <a:t>g</a:t>
            </a:r>
            <a:r>
              <a:rPr spc="-340" dirty="0"/>
              <a:t> </a:t>
            </a:r>
            <a:r>
              <a:rPr spc="-330" dirty="0"/>
              <a:t>F</a:t>
            </a:r>
            <a:r>
              <a:rPr spc="-285" dirty="0">
                <a:solidFill>
                  <a:srgbClr val="A52929"/>
                </a:solidFill>
              </a:rPr>
              <a:t>r</a:t>
            </a:r>
            <a:r>
              <a:rPr spc="-30" dirty="0">
                <a:solidFill>
                  <a:srgbClr val="A52929"/>
                </a:solidFill>
              </a:rPr>
              <a:t>a</a:t>
            </a:r>
            <a:r>
              <a:rPr spc="-50" dirty="0">
                <a:solidFill>
                  <a:srgbClr val="A52929"/>
                </a:solidFill>
              </a:rPr>
              <a:t>m</a:t>
            </a:r>
            <a:r>
              <a:rPr spc="-235" dirty="0"/>
              <a:t>e</a:t>
            </a:r>
            <a:r>
              <a:rPr spc="-145" dirty="0">
                <a:solidFill>
                  <a:srgbClr val="A52929"/>
                </a:solidFill>
              </a:rPr>
              <a:t>w</a:t>
            </a:r>
            <a:r>
              <a:rPr spc="-55" dirty="0">
                <a:solidFill>
                  <a:srgbClr val="A52929"/>
                </a:solidFill>
              </a:rPr>
              <a:t>o</a:t>
            </a:r>
            <a:r>
              <a:rPr spc="-190" dirty="0"/>
              <a:t>r</a:t>
            </a:r>
            <a:r>
              <a:rPr spc="-90" dirty="0"/>
              <a:t>k</a:t>
            </a:r>
          </a:p>
        </p:txBody>
      </p:sp>
      <p:sp>
        <p:nvSpPr>
          <p:cNvPr id="20" name="object 20"/>
          <p:cNvSpPr/>
          <p:nvPr/>
        </p:nvSpPr>
        <p:spPr>
          <a:xfrm>
            <a:off x="11544299" y="6619873"/>
            <a:ext cx="171450" cy="228600"/>
          </a:xfrm>
          <a:custGeom>
            <a:avLst/>
            <a:gdLst/>
            <a:ahLst/>
            <a:cxnLst/>
            <a:rect l="l" t="t" r="r" b="b"/>
            <a:pathLst>
              <a:path w="171450" h="228600">
                <a:moveTo>
                  <a:pt x="171449" y="228599"/>
                </a:moveTo>
                <a:lnTo>
                  <a:pt x="0" y="228599"/>
                </a:lnTo>
                <a:lnTo>
                  <a:pt x="0" y="0"/>
                </a:lnTo>
                <a:lnTo>
                  <a:pt x="171449" y="0"/>
                </a:lnTo>
                <a:lnTo>
                  <a:pt x="171449" y="228599"/>
                </a:lnTo>
                <a:close/>
              </a:path>
            </a:pathLst>
          </a:custGeom>
          <a:solidFill>
            <a:srgbClr val="000000">
              <a:alpha val="39999"/>
            </a:srgbClr>
          </a:solidFill>
        </p:spPr>
        <p:txBody>
          <a:bodyPr wrap="square" lIns="0" tIns="0" rIns="0" bIns="0" rtlCol="0"/>
          <a:lstStyle/>
          <a:p>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120"/>
              </a:lnSpc>
            </a:pPr>
            <a:r>
              <a:rPr dirty="0"/>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9637C5-7B38-C371-F629-D77C75C8893D}"/>
              </a:ext>
            </a:extLst>
          </p:cNvPr>
          <p:cNvPicPr>
            <a:picLocks noChangeAspect="1"/>
          </p:cNvPicPr>
          <p:nvPr/>
        </p:nvPicPr>
        <p:blipFill>
          <a:blip r:embed="rId2"/>
          <a:stretch>
            <a:fillRect/>
          </a:stretch>
        </p:blipFill>
        <p:spPr>
          <a:xfrm>
            <a:off x="862012" y="461962"/>
            <a:ext cx="10163175" cy="6010275"/>
          </a:xfrm>
          <a:prstGeom prst="rect">
            <a:avLst/>
          </a:prstGeom>
        </p:spPr>
      </p:pic>
    </p:spTree>
    <p:extLst>
      <p:ext uri="{BB962C8B-B14F-4D97-AF65-F5344CB8AC3E}">
        <p14:creationId xmlns:p14="http://schemas.microsoft.com/office/powerpoint/2010/main" val="40568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000D4-FA6F-49E9-FA81-96300DA8F43A}"/>
              </a:ext>
            </a:extLst>
          </p:cNvPr>
          <p:cNvPicPr>
            <a:picLocks noChangeAspect="1"/>
          </p:cNvPicPr>
          <p:nvPr/>
        </p:nvPicPr>
        <p:blipFill>
          <a:blip r:embed="rId2"/>
          <a:stretch>
            <a:fillRect/>
          </a:stretch>
        </p:blipFill>
        <p:spPr>
          <a:xfrm>
            <a:off x="628650" y="328612"/>
            <a:ext cx="10629900" cy="6276975"/>
          </a:xfrm>
          <a:prstGeom prst="rect">
            <a:avLst/>
          </a:prstGeom>
        </p:spPr>
      </p:pic>
    </p:spTree>
    <p:extLst>
      <p:ext uri="{BB962C8B-B14F-4D97-AF65-F5344CB8AC3E}">
        <p14:creationId xmlns:p14="http://schemas.microsoft.com/office/powerpoint/2010/main" val="119516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841AC-03CB-5477-3137-E80AC13E60DB}"/>
              </a:ext>
            </a:extLst>
          </p:cNvPr>
          <p:cNvPicPr>
            <a:picLocks noChangeAspect="1"/>
          </p:cNvPicPr>
          <p:nvPr/>
        </p:nvPicPr>
        <p:blipFill>
          <a:blip r:embed="rId2"/>
          <a:stretch>
            <a:fillRect/>
          </a:stretch>
        </p:blipFill>
        <p:spPr>
          <a:xfrm>
            <a:off x="909637" y="1752600"/>
            <a:ext cx="10067925" cy="3429000"/>
          </a:xfrm>
          <a:prstGeom prst="rect">
            <a:avLst/>
          </a:prstGeom>
        </p:spPr>
      </p:pic>
    </p:spTree>
    <p:extLst>
      <p:ext uri="{BB962C8B-B14F-4D97-AF65-F5344CB8AC3E}">
        <p14:creationId xmlns:p14="http://schemas.microsoft.com/office/powerpoint/2010/main" val="10166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5DFC7-9460-F502-830B-CF8637726335}"/>
              </a:ext>
            </a:extLst>
          </p:cNvPr>
          <p:cNvPicPr>
            <a:picLocks noChangeAspect="1"/>
          </p:cNvPicPr>
          <p:nvPr/>
        </p:nvPicPr>
        <p:blipFill>
          <a:blip r:embed="rId2"/>
          <a:stretch>
            <a:fillRect/>
          </a:stretch>
        </p:blipFill>
        <p:spPr>
          <a:xfrm>
            <a:off x="0" y="557346"/>
            <a:ext cx="11887200" cy="5819508"/>
          </a:xfrm>
          <a:prstGeom prst="rect">
            <a:avLst/>
          </a:prstGeom>
        </p:spPr>
      </p:pic>
    </p:spTree>
    <p:extLst>
      <p:ext uri="{BB962C8B-B14F-4D97-AF65-F5344CB8AC3E}">
        <p14:creationId xmlns:p14="http://schemas.microsoft.com/office/powerpoint/2010/main" val="4271098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TotalTime>
  <Words>1087</Words>
  <Application>Microsoft Office PowerPoint</Application>
  <PresentationFormat>Custom</PresentationFormat>
  <Paragraphs>113</Paragraphs>
  <Slides>45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Microsoft Sans Serif</vt:lpstr>
      <vt:lpstr>Raleway</vt:lpstr>
      <vt:lpstr>Trebuchet MS</vt:lpstr>
      <vt:lpstr>urw-din</vt:lpstr>
      <vt:lpstr>Wingdings</vt:lpstr>
      <vt:lpstr>Office Theme</vt:lpstr>
      <vt:lpstr>PowerPoint Presentation</vt:lpstr>
      <vt:lpstr>PowerPoint Presentation</vt:lpstr>
      <vt:lpstr>Getting Started with Spring Framework - Goals</vt:lpstr>
      <vt:lpstr>PowerPoint Presentation</vt:lpstr>
      <vt:lpstr>Loose Coupling with Spring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Lifecycle of a Bean</vt:lpstr>
      <vt:lpstr>Bean Lifecycle Callback Methods</vt:lpstr>
      <vt:lpstr>Customize the Bean Life Cycle</vt:lpstr>
      <vt:lpstr>Bean Post Processor</vt:lpstr>
      <vt:lpstr>Bean Post Processor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 for learning basics of Spring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Framework  in 10 Steps</dc:title>
  <dc:creator>Namrata Marathe</dc:creator>
  <cp:lastModifiedBy>namratamarathe81@gmail.com</cp:lastModifiedBy>
  <cp:revision>91</cp:revision>
  <dcterms:created xsi:type="dcterms:W3CDTF">2022-11-21T07:14:24Z</dcterms:created>
  <dcterms:modified xsi:type="dcterms:W3CDTF">2023-04-04T07:40:09Z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2022-07-16T00:00:00Z</vt:filetime>
  </property>
  <property fmtid="{D5CDD505-2E9C-101B-9397-08002B2CF9AE}" pid="3" name="Creator">
    <vt:lpwstr>Mozilla/5.0 (Macintosh; Intel Mac OS X 10_13_6) AppleWebKit/537.36 (KHTML, like Gecko) Chrome/103.0.0.0 Safari/537.36</vt:lpwstr>
  </property>
  <property fmtid="{D5CDD505-2E9C-101B-9397-08002B2CF9AE}" pid="4" name="LastSaved">
    <vt:filetime>2022-11-21T00:00:00Z</vt:filetime>
  </property>
</Properties>
</file>